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91" r:id="rId4"/>
    <p:sldId id="259" r:id="rId5"/>
    <p:sldId id="264" r:id="rId6"/>
    <p:sldId id="258" r:id="rId7"/>
    <p:sldId id="296" r:id="rId8"/>
    <p:sldId id="260" r:id="rId9"/>
    <p:sldId id="292" r:id="rId10"/>
    <p:sldId id="293" r:id="rId11"/>
    <p:sldId id="294" r:id="rId12"/>
    <p:sldId id="261" r:id="rId13"/>
    <p:sldId id="295" r:id="rId14"/>
    <p:sldId id="262" r:id="rId15"/>
    <p:sldId id="263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5" r:id="rId30"/>
    <p:sldId id="299" r:id="rId31"/>
    <p:sldId id="275" r:id="rId32"/>
    <p:sldId id="266" r:id="rId33"/>
    <p:sldId id="267" r:id="rId34"/>
    <p:sldId id="268" r:id="rId35"/>
    <p:sldId id="269" r:id="rId36"/>
    <p:sldId id="270" r:id="rId37"/>
    <p:sldId id="271" r:id="rId38"/>
    <p:sldId id="297" r:id="rId39"/>
    <p:sldId id="272" r:id="rId40"/>
    <p:sldId id="276" r:id="rId41"/>
    <p:sldId id="298" r:id="rId42"/>
    <p:sldId id="274" r:id="rId43"/>
    <p:sldId id="27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0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class.org" TargetMode="External"/><Relationship Id="rId4" Type="http://schemas.openxmlformats.org/officeDocument/2006/relationships/hyperlink" Target="http://www.finnclass.pl" TargetMode="Externa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okozaryn@gmail.com" TargetMode="External"/><Relationship Id="rId4" Type="http://schemas.openxmlformats.org/officeDocument/2006/relationships/hyperlink" Target="mailto:piotr.pajor@finn-masters.pl" TargetMode="External"/><Relationship Id="rId5" Type="http://schemas.openxmlformats.org/officeDocument/2006/relationships/hyperlink" Target="mailto:bnowakowski@velo.com.pl" TargetMode="External"/><Relationship Id="rId6" Type="http://schemas.openxmlformats.org/officeDocument/2006/relationships/hyperlink" Target="mailto:darekczapa@poczta.onet.pl" TargetMode="External"/><Relationship Id="rId7" Type="http://schemas.openxmlformats.org/officeDocument/2006/relationships/hyperlink" Target="mailto:rafszukiel@wp.pl" TargetMode="External"/><Relationship Id="rId8" Type="http://schemas.openxmlformats.org/officeDocument/2006/relationships/hyperlink" Target="mailto:jodla959@gmail.com" TargetMode="External"/><Relationship Id="rId9" Type="http://schemas.openxmlformats.org/officeDocument/2006/relationships/hyperlink" Target="mailto:pietrmazur@gmail.com" TargetMode="External"/><Relationship Id="rId10" Type="http://schemas.openxmlformats.org/officeDocument/2006/relationships/hyperlink" Target="mailto:stanislaw.wieteska@gmail.com" TargetMode="External"/><Relationship Id="rId11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class.pl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8.jpe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class.pl" TargetMode="External"/><Relationship Id="rId4" Type="http://schemas.openxmlformats.org/officeDocument/2006/relationships/hyperlink" Target="https://www.facebook.com/PSRKFinn" TargetMode="External"/><Relationship Id="rId5" Type="http://schemas.openxmlformats.org/officeDocument/2006/relationships/hyperlink" Target="http://www.finnclass.org" TargetMode="External"/><Relationship Id="rId6" Type="http://schemas.openxmlformats.org/officeDocument/2006/relationships/hyperlink" Target="http://www.finnworldmaster.com" TargetMode="Externa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84192"/>
            <a:ext cx="7772400" cy="1780108"/>
          </a:xfrm>
        </p:spPr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Targi Wiatr i Woda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53099"/>
            <a:ext cx="6400800" cy="2665425"/>
          </a:xfrm>
        </p:spPr>
        <p:txBody>
          <a:bodyPr>
            <a:normAutofit fontScale="92500" lnSpcReduction="20000"/>
          </a:bodyPr>
          <a:lstStyle/>
          <a:p>
            <a:r>
              <a:rPr lang="pl-PL" sz="2800" b="1" dirty="0" smtClean="0">
                <a:solidFill>
                  <a:srgbClr val="073E87"/>
                </a:solidFill>
              </a:rPr>
              <a:t>Otwarte zebranie Polskiego Stowarzyszenia Regatowego Klasy Finn</a:t>
            </a:r>
          </a:p>
          <a:p>
            <a:endParaRPr lang="pl-PL" dirty="0">
              <a:solidFill>
                <a:srgbClr val="073E87"/>
              </a:solidFill>
            </a:endParaRPr>
          </a:p>
          <a:p>
            <a:r>
              <a:rPr lang="pl-PL" sz="2400" b="1" dirty="0" smtClean="0">
                <a:solidFill>
                  <a:srgbClr val="073E87"/>
                </a:solidFill>
              </a:rPr>
              <a:t>Żeglarstwo regatowe na Finnie</a:t>
            </a:r>
            <a:br>
              <a:rPr lang="pl-PL" sz="24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Historia i współczesność</a:t>
            </a:r>
          </a:p>
          <a:p>
            <a:endParaRPr lang="pl-PL" dirty="0">
              <a:solidFill>
                <a:srgbClr val="073E87"/>
              </a:solidFill>
            </a:endParaRPr>
          </a:p>
          <a:p>
            <a:r>
              <a:rPr lang="pl-PL" dirty="0" smtClean="0">
                <a:solidFill>
                  <a:srgbClr val="073E87"/>
                </a:solidFill>
              </a:rPr>
              <a:t>Warszawa </a:t>
            </a:r>
          </a:p>
          <a:p>
            <a:r>
              <a:rPr lang="pl-PL" dirty="0" smtClean="0">
                <a:solidFill>
                  <a:srgbClr val="073E87"/>
                </a:solidFill>
              </a:rPr>
              <a:t>marzec 2013</a:t>
            </a:r>
            <a:endParaRPr lang="pl-PL" dirty="0">
              <a:solidFill>
                <a:srgbClr val="073E87"/>
              </a:solidFill>
            </a:endParaRPr>
          </a:p>
        </p:txBody>
      </p:sp>
      <p:pic>
        <p:nvPicPr>
          <p:cNvPr id="4" name="Obraz 3" descr="logoPSRK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5" name="PoleTekstowe 4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6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603460"/>
            <a:ext cx="7838948" cy="4733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300" b="1" dirty="0" smtClean="0"/>
              <a:t>Olimpiady – klasa Finn obecna od 1952 roku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r>
              <a:rPr lang="pl-PL" b="1" dirty="0" smtClean="0"/>
              <a:t>1984</a:t>
            </a:r>
            <a:r>
              <a:rPr lang="pl-PL" b="1" dirty="0"/>
              <a:t>, </a:t>
            </a:r>
            <a:r>
              <a:rPr lang="pl-PL" b="1" dirty="0" err="1"/>
              <a:t>Long</a:t>
            </a:r>
            <a:r>
              <a:rPr lang="pl-PL" b="1" dirty="0"/>
              <a:t> Beach, </a:t>
            </a:r>
            <a:r>
              <a:rPr lang="pl-PL" b="1" dirty="0" smtClean="0"/>
              <a:t>USA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1 </a:t>
            </a:r>
            <a:r>
              <a:rPr lang="pl-PL" dirty="0"/>
              <a:t>Russell </a:t>
            </a:r>
            <a:r>
              <a:rPr lang="pl-PL" dirty="0" err="1"/>
              <a:t>Coutts</a:t>
            </a:r>
            <a:r>
              <a:rPr lang="pl-PL" dirty="0"/>
              <a:t>, Nowa Zelandia 2 John Bertrand, USA 3 </a:t>
            </a:r>
            <a:r>
              <a:rPr lang="pl-PL" dirty="0" err="1"/>
              <a:t>Terry</a:t>
            </a:r>
            <a:r>
              <a:rPr lang="pl-PL" dirty="0"/>
              <a:t> Neilson, </a:t>
            </a:r>
            <a:r>
              <a:rPr lang="pl-PL" dirty="0" smtClean="0"/>
              <a:t>Kanada</a:t>
            </a:r>
            <a:br>
              <a:rPr lang="pl-PL" dirty="0" smtClean="0"/>
            </a:br>
            <a:r>
              <a:rPr lang="pl-PL" dirty="0"/>
              <a:t>	</a:t>
            </a:r>
          </a:p>
          <a:p>
            <a:r>
              <a:rPr lang="pl-PL" b="1" dirty="0" smtClean="0"/>
              <a:t>1988</a:t>
            </a:r>
            <a:r>
              <a:rPr lang="pl-PL" b="1" dirty="0"/>
              <a:t>, Pusan, </a:t>
            </a:r>
            <a:r>
              <a:rPr lang="pl-PL" b="1" dirty="0" smtClean="0"/>
              <a:t>Korea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1 </a:t>
            </a:r>
            <a:r>
              <a:rPr lang="pl-PL" dirty="0" err="1"/>
              <a:t>Jose</a:t>
            </a:r>
            <a:r>
              <a:rPr lang="pl-PL" dirty="0"/>
              <a:t> Luis </a:t>
            </a:r>
            <a:r>
              <a:rPr lang="pl-PL" dirty="0" err="1"/>
              <a:t>Doreste</a:t>
            </a:r>
            <a:r>
              <a:rPr lang="pl-PL" dirty="0"/>
              <a:t>, Hiszpania 2 Peter </a:t>
            </a:r>
            <a:r>
              <a:rPr lang="pl-PL" dirty="0" err="1"/>
              <a:t>Holmberg</a:t>
            </a:r>
            <a:r>
              <a:rPr lang="pl-PL" dirty="0"/>
              <a:t>, Wyspy Dziewicze 3 John </a:t>
            </a:r>
            <a:r>
              <a:rPr lang="pl-PL" dirty="0" err="1"/>
              <a:t>Cutler</a:t>
            </a:r>
            <a:r>
              <a:rPr lang="pl-PL" dirty="0"/>
              <a:t>, Nowa </a:t>
            </a:r>
            <a:r>
              <a:rPr lang="pl-PL" dirty="0" smtClean="0"/>
              <a:t>Zelandia</a:t>
            </a:r>
            <a:br>
              <a:rPr lang="pl-PL" dirty="0" smtClean="0"/>
            </a:br>
            <a:r>
              <a:rPr lang="pl-PL" dirty="0"/>
              <a:t>	</a:t>
            </a:r>
          </a:p>
          <a:p>
            <a:r>
              <a:rPr lang="pl-PL" b="1" dirty="0" smtClean="0"/>
              <a:t>1992</a:t>
            </a:r>
            <a:r>
              <a:rPr lang="pl-PL" b="1" dirty="0"/>
              <a:t>, Barcelona, </a:t>
            </a:r>
            <a:r>
              <a:rPr lang="pl-PL" b="1" dirty="0" smtClean="0"/>
              <a:t>Hiszpania</a:t>
            </a:r>
            <a:r>
              <a:rPr lang="pl-PL" dirty="0"/>
              <a:t>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</a:t>
            </a:r>
            <a:r>
              <a:rPr lang="pl-PL" dirty="0" err="1"/>
              <a:t>Jose</a:t>
            </a:r>
            <a:r>
              <a:rPr lang="pl-PL" dirty="0"/>
              <a:t> Maria van der </a:t>
            </a:r>
            <a:r>
              <a:rPr lang="pl-PL" dirty="0" err="1"/>
              <a:t>Ploeg</a:t>
            </a:r>
            <a:r>
              <a:rPr lang="pl-PL" dirty="0"/>
              <a:t>, Hiszpania 2 Brian </a:t>
            </a:r>
            <a:r>
              <a:rPr lang="pl-PL" dirty="0" err="1"/>
              <a:t>Ledbetter</a:t>
            </a:r>
            <a:r>
              <a:rPr lang="pl-PL" dirty="0"/>
              <a:t>, USA 3 Craig Monk, Nowa Zelandia	</a:t>
            </a:r>
            <a:br>
              <a:rPr lang="pl-PL" dirty="0"/>
            </a:br>
            <a:endParaRPr lang="pl-PL" dirty="0"/>
          </a:p>
          <a:p>
            <a:r>
              <a:rPr lang="pl-PL" b="1" dirty="0" smtClean="0"/>
              <a:t>1996</a:t>
            </a:r>
            <a:r>
              <a:rPr lang="pl-PL" b="1" dirty="0"/>
              <a:t>, Savannah, </a:t>
            </a:r>
            <a:r>
              <a:rPr lang="pl-PL" b="1" dirty="0" smtClean="0"/>
              <a:t>USA</a:t>
            </a:r>
            <a:r>
              <a:rPr lang="pl-PL" dirty="0"/>
              <a:t>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</a:t>
            </a:r>
            <a:r>
              <a:rPr lang="pl-PL" dirty="0"/>
              <a:t>Mateusz Kusznierewicz, Polska 2 </a:t>
            </a:r>
            <a:r>
              <a:rPr lang="pl-PL" dirty="0" err="1"/>
              <a:t>Sebastien</a:t>
            </a:r>
            <a:r>
              <a:rPr lang="pl-PL" dirty="0"/>
              <a:t> </a:t>
            </a:r>
            <a:r>
              <a:rPr lang="pl-PL" dirty="0" err="1"/>
              <a:t>Godefroid</a:t>
            </a:r>
            <a:r>
              <a:rPr lang="pl-PL" dirty="0"/>
              <a:t>, Belgia 3 Roy </a:t>
            </a:r>
            <a:r>
              <a:rPr lang="pl-PL" dirty="0" err="1"/>
              <a:t>Heiner</a:t>
            </a:r>
            <a:r>
              <a:rPr lang="pl-PL" dirty="0"/>
              <a:t>, Holandia	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 descr="1.jp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1" y="3055466"/>
            <a:ext cx="4079200" cy="2181123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8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603460"/>
            <a:ext cx="7838948" cy="45923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4000" b="1" dirty="0" smtClean="0"/>
              <a:t>Olimpiady – klasa Finn obecna od 1952 roku</a:t>
            </a:r>
          </a:p>
          <a:p>
            <a:pPr marL="0" indent="0">
              <a:buNone/>
            </a:pPr>
            <a:r>
              <a:rPr lang="pl-PL" sz="4000" dirty="0"/>
              <a:t>	</a:t>
            </a:r>
          </a:p>
          <a:p>
            <a:r>
              <a:rPr lang="pl-PL" sz="4000" b="1" dirty="0"/>
              <a:t>2000, Sydney, </a:t>
            </a:r>
            <a:r>
              <a:rPr lang="pl-PL" sz="4000" b="1" dirty="0" smtClean="0"/>
              <a:t>Australia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 smtClean="0"/>
              <a:t>1 </a:t>
            </a:r>
            <a:r>
              <a:rPr lang="pl-PL" sz="4000" dirty="0" err="1"/>
              <a:t>Iain</a:t>
            </a:r>
            <a:r>
              <a:rPr lang="pl-PL" sz="4000" dirty="0"/>
              <a:t> </a:t>
            </a:r>
            <a:r>
              <a:rPr lang="pl-PL" sz="4000" dirty="0" err="1"/>
              <a:t>Percy</a:t>
            </a:r>
            <a:r>
              <a:rPr lang="pl-PL" sz="4000" dirty="0"/>
              <a:t>, Wielka Brytania 2 </a:t>
            </a:r>
            <a:r>
              <a:rPr lang="pl-PL" sz="4000" dirty="0" err="1"/>
              <a:t>Luca</a:t>
            </a:r>
            <a:r>
              <a:rPr lang="pl-PL" sz="4000" dirty="0"/>
              <a:t> Devoti, Włochy 3 </a:t>
            </a:r>
            <a:r>
              <a:rPr lang="pl-PL" sz="4000" dirty="0" err="1"/>
              <a:t>Fredrik</a:t>
            </a:r>
            <a:r>
              <a:rPr lang="pl-PL" sz="4000" dirty="0"/>
              <a:t> </a:t>
            </a:r>
            <a:r>
              <a:rPr lang="pl-PL" sz="4000" dirty="0" err="1"/>
              <a:t>Loof</a:t>
            </a:r>
            <a:r>
              <a:rPr lang="pl-PL" sz="4000" dirty="0"/>
              <a:t>, </a:t>
            </a:r>
            <a:r>
              <a:rPr lang="pl-PL" sz="4000" dirty="0" smtClean="0"/>
              <a:t>Szwecja</a:t>
            </a:r>
            <a:br>
              <a:rPr lang="pl-PL" sz="4000" dirty="0" smtClean="0"/>
            </a:br>
            <a:r>
              <a:rPr lang="pl-PL" sz="4000" dirty="0"/>
              <a:t>		</a:t>
            </a:r>
          </a:p>
          <a:p>
            <a:r>
              <a:rPr lang="pl-PL" sz="4000" b="1" dirty="0" smtClean="0"/>
              <a:t>2004</a:t>
            </a:r>
            <a:r>
              <a:rPr lang="pl-PL" sz="4000" b="1" dirty="0"/>
              <a:t>, </a:t>
            </a:r>
            <a:r>
              <a:rPr lang="pl-PL" sz="4000" b="1" dirty="0" err="1"/>
              <a:t>Athens</a:t>
            </a:r>
            <a:r>
              <a:rPr lang="pl-PL" sz="4000" b="1" dirty="0"/>
              <a:t>, </a:t>
            </a:r>
            <a:r>
              <a:rPr lang="pl-PL" sz="4000" b="1" dirty="0" smtClean="0"/>
              <a:t>Grecja</a:t>
            </a:r>
            <a:r>
              <a:rPr lang="pl-PL" sz="4000" dirty="0"/>
              <a:t> 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1 </a:t>
            </a:r>
            <a:r>
              <a:rPr lang="pl-PL" sz="4000" dirty="0"/>
              <a:t>Ben </a:t>
            </a:r>
            <a:r>
              <a:rPr lang="pl-PL" sz="4000" dirty="0" err="1"/>
              <a:t>Ainslie</a:t>
            </a:r>
            <a:r>
              <a:rPr lang="pl-PL" sz="4000" dirty="0"/>
              <a:t>, Wielka Brytania 2 Rafael Trujillo, Hiszpania 3 Mateusz Kusznierewicz, </a:t>
            </a:r>
            <a:r>
              <a:rPr lang="pl-PL" sz="4000" dirty="0" smtClean="0"/>
              <a:t>Polska</a:t>
            </a:r>
          </a:p>
          <a:p>
            <a:pPr marL="0" indent="0">
              <a:buNone/>
            </a:pPr>
            <a:r>
              <a:rPr lang="pl-PL" sz="4000" dirty="0"/>
              <a:t>	</a:t>
            </a:r>
          </a:p>
          <a:p>
            <a:r>
              <a:rPr lang="pl-PL" sz="4000" b="1" dirty="0" smtClean="0"/>
              <a:t>2008</a:t>
            </a:r>
            <a:r>
              <a:rPr lang="pl-PL" sz="4000" b="1" dirty="0"/>
              <a:t>, Qingdao, </a:t>
            </a:r>
            <a:r>
              <a:rPr lang="pl-PL" sz="4000" b="1" dirty="0" smtClean="0"/>
              <a:t>Chiny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 smtClean="0"/>
              <a:t>1 </a:t>
            </a:r>
            <a:r>
              <a:rPr lang="pl-PL" sz="4000" dirty="0"/>
              <a:t>Ben </a:t>
            </a:r>
            <a:r>
              <a:rPr lang="pl-PL" sz="4000" dirty="0" err="1"/>
              <a:t>Ainslie</a:t>
            </a:r>
            <a:r>
              <a:rPr lang="pl-PL" sz="4000" dirty="0"/>
              <a:t>, Wielka Brytania 2 Zach </a:t>
            </a:r>
            <a:r>
              <a:rPr lang="pl-PL" sz="4000" dirty="0" err="1"/>
              <a:t>Railey</a:t>
            </a:r>
            <a:r>
              <a:rPr lang="pl-PL" sz="4000" dirty="0"/>
              <a:t>, USA 3 Guillaume </a:t>
            </a:r>
            <a:r>
              <a:rPr lang="pl-PL" sz="4000" dirty="0" err="1"/>
              <a:t>Florent</a:t>
            </a:r>
            <a:r>
              <a:rPr lang="pl-PL" sz="4000" dirty="0"/>
              <a:t>, </a:t>
            </a:r>
            <a:r>
              <a:rPr lang="pl-PL" sz="4000" dirty="0" smtClean="0"/>
              <a:t>FRA</a:t>
            </a:r>
            <a:br>
              <a:rPr lang="pl-PL" sz="4000" dirty="0" smtClean="0"/>
            </a:br>
            <a:r>
              <a:rPr lang="pl-PL" sz="4000" dirty="0"/>
              <a:t>	</a:t>
            </a:r>
          </a:p>
          <a:p>
            <a:r>
              <a:rPr lang="en-US" sz="4000" dirty="0"/>
              <a:t> </a:t>
            </a:r>
            <a:r>
              <a:rPr lang="en-US" sz="4000" b="1" dirty="0" smtClean="0"/>
              <a:t>2012</a:t>
            </a:r>
            <a:r>
              <a:rPr lang="en-US" sz="4000" b="1" dirty="0"/>
              <a:t>, Weymouth, </a:t>
            </a:r>
            <a:r>
              <a:rPr lang="en-US" sz="4000" b="1" dirty="0" smtClean="0"/>
              <a:t>UK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 </a:t>
            </a:r>
            <a:r>
              <a:rPr lang="en-US" sz="4000" dirty="0" smtClean="0"/>
              <a:t>1 </a:t>
            </a:r>
            <a:r>
              <a:rPr lang="en-US" sz="4000" dirty="0"/>
              <a:t>Ben Ainslie, </a:t>
            </a:r>
            <a:r>
              <a:rPr lang="en-US" sz="4000" dirty="0" err="1"/>
              <a:t>Wielka</a:t>
            </a:r>
            <a:r>
              <a:rPr lang="en-US" sz="4000" dirty="0"/>
              <a:t> </a:t>
            </a:r>
            <a:r>
              <a:rPr lang="en-US" sz="4000" dirty="0" err="1"/>
              <a:t>Brytania</a:t>
            </a:r>
            <a:r>
              <a:rPr lang="en-US" sz="4000" dirty="0"/>
              <a:t> 2 Jonas </a:t>
            </a:r>
            <a:r>
              <a:rPr lang="en-US" sz="4000" dirty="0" err="1"/>
              <a:t>Hogh</a:t>
            </a:r>
            <a:r>
              <a:rPr lang="en-US" sz="4000" dirty="0"/>
              <a:t>-Christensen, DEN 3 Jonathan </a:t>
            </a:r>
            <a:r>
              <a:rPr lang="en-US" sz="4000" dirty="0" err="1"/>
              <a:t>Lobert</a:t>
            </a:r>
            <a:r>
              <a:rPr lang="en-US" sz="4000" dirty="0"/>
              <a:t>, </a:t>
            </a:r>
            <a:r>
              <a:rPr lang="en-US" sz="4000" dirty="0" smtClean="0"/>
              <a:t>FRA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 descr="1.jp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1" y="2996732"/>
            <a:ext cx="4079200" cy="2181123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5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603460"/>
            <a:ext cx="7838948" cy="45923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Mistrzostwa Świata / Gold </a:t>
            </a:r>
            <a:r>
              <a:rPr lang="pl-PL" dirty="0" err="1" smtClean="0"/>
              <a:t>Cup</a:t>
            </a:r>
            <a:endParaRPr lang="pl-PL" dirty="0" smtClean="0"/>
          </a:p>
          <a:p>
            <a:pPr marL="0" indent="0">
              <a:buNone/>
            </a:pPr>
            <a:r>
              <a:rPr lang="pl-PL" b="1" dirty="0"/>
              <a:t>Gold </a:t>
            </a:r>
            <a:r>
              <a:rPr lang="pl-PL" b="1" dirty="0" err="1"/>
              <a:t>Cup</a:t>
            </a:r>
            <a:r>
              <a:rPr lang="pl-PL" dirty="0"/>
              <a:t> został zaprezentowany na forum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International </a:t>
            </a:r>
            <a:r>
              <a:rPr lang="pl-PL" dirty="0"/>
              <a:t>Finn </a:t>
            </a:r>
            <a:r>
              <a:rPr lang="pl-PL" dirty="0" err="1"/>
              <a:t>Association</a:t>
            </a:r>
            <a:r>
              <a:rPr lang="pl-PL" dirty="0"/>
              <a:t> w roku 1956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przez </a:t>
            </a:r>
            <a:r>
              <a:rPr lang="pl-PL" dirty="0"/>
              <a:t>F. G. </a:t>
            </a:r>
            <a:r>
              <a:rPr lang="pl-PL" dirty="0" err="1"/>
              <a:t>Mitchell'a</a:t>
            </a:r>
            <a:r>
              <a:rPr lang="pl-PL" dirty="0"/>
              <a:t> z </a:t>
            </a:r>
            <a:r>
              <a:rPr lang="pl-PL" dirty="0" err="1"/>
              <a:t>Royal</a:t>
            </a:r>
            <a:r>
              <a:rPr lang="pl-PL" dirty="0"/>
              <a:t> </a:t>
            </a:r>
            <a:r>
              <a:rPr lang="pl-PL" dirty="0" err="1"/>
              <a:t>Corinthian</a:t>
            </a:r>
            <a:r>
              <a:rPr lang="pl-PL" dirty="0"/>
              <a:t> </a:t>
            </a:r>
            <a:r>
              <a:rPr lang="pl-PL" dirty="0" err="1"/>
              <a:t>Yacht</a:t>
            </a:r>
            <a:r>
              <a:rPr lang="pl-PL" dirty="0"/>
              <a:t> Club z Wielkiej Brytanii i stał się trofeum Mistrzostw Świata w klasie Finn. </a:t>
            </a:r>
            <a:r>
              <a:rPr lang="pl-PL" dirty="0" err="1"/>
              <a:t>Joerg</a:t>
            </a:r>
            <a:r>
              <a:rPr lang="pl-PL" dirty="0"/>
              <a:t> </a:t>
            </a:r>
            <a:r>
              <a:rPr lang="pl-PL" dirty="0" err="1"/>
              <a:t>Bruder</a:t>
            </a:r>
            <a:r>
              <a:rPr lang="pl-PL" dirty="0"/>
              <a:t> z Brazylii zwyciężył w Mistrzostwach aż trzy razy w latach 1970, 1971 i 1972. W roku 1973 podczas podróży do Francji aby bronić tytułu Mistrza Świata </a:t>
            </a:r>
            <a:r>
              <a:rPr lang="pl-PL" dirty="0" err="1"/>
              <a:t>Jorg</a:t>
            </a:r>
            <a:r>
              <a:rPr lang="pl-PL" dirty="0"/>
              <a:t> </a:t>
            </a:r>
            <a:r>
              <a:rPr lang="pl-PL" dirty="0" err="1"/>
              <a:t>Bruder</a:t>
            </a:r>
            <a:r>
              <a:rPr lang="pl-PL" dirty="0"/>
              <a:t> zginął w katastrofie lotniczej, a oryginalny puchar, który był w tym czasie pod jego opieką, zaginął. Francuski </a:t>
            </a:r>
            <a:r>
              <a:rPr lang="pl-PL" dirty="0" err="1"/>
              <a:t>Somms</a:t>
            </a:r>
            <a:r>
              <a:rPr lang="pl-PL" dirty="0"/>
              <a:t> Marine w roku 1975 zaprezentował replikę oryginalnego pucharu, który jest używany do dzisiaj reprezentując najwyższy zaszczyt w wyścigach łódek jednoosobowych.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2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1" y="1603460"/>
            <a:ext cx="8334361" cy="45923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Mistrzostwa Świata / Gold </a:t>
            </a:r>
            <a:r>
              <a:rPr lang="pl-PL" b="1" dirty="0" err="1" smtClean="0"/>
              <a:t>Cup</a:t>
            </a:r>
            <a:endParaRPr lang="pl-PL" b="1" dirty="0" smtClean="0"/>
          </a:p>
          <a:p>
            <a:pPr marL="0" indent="0">
              <a:buNone/>
            </a:pPr>
            <a:r>
              <a:rPr lang="pl-PL" dirty="0"/>
              <a:t>Wybitnymi indywidualistami w historii Mistrzostw Świata są:</a:t>
            </a:r>
          </a:p>
          <a:p>
            <a:r>
              <a:rPr lang="pl-PL" dirty="0" err="1" smtClean="0"/>
              <a:t>Joerg</a:t>
            </a:r>
            <a:r>
              <a:rPr lang="pl-PL" dirty="0" smtClean="0"/>
              <a:t> </a:t>
            </a:r>
            <a:r>
              <a:rPr lang="pl-PL" dirty="0" err="1"/>
              <a:t>Bruder</a:t>
            </a:r>
            <a:r>
              <a:rPr lang="pl-PL" dirty="0"/>
              <a:t> z Brazylii, który wygrywał zawody trzy razy z rzędu w 1970/1971/1972, oraz był drugi w 1969, </a:t>
            </a:r>
            <a:endParaRPr lang="pl-PL" dirty="0" smtClean="0"/>
          </a:p>
          <a:p>
            <a:r>
              <a:rPr lang="pl-PL" dirty="0" smtClean="0"/>
              <a:t>Willy </a:t>
            </a:r>
            <a:r>
              <a:rPr lang="pl-PL" dirty="0" err="1"/>
              <a:t>Kuhweide</a:t>
            </a:r>
            <a:r>
              <a:rPr lang="pl-PL" dirty="0"/>
              <a:t> of FRG wygrywał trzy razy w 1963/1966/1967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Lasse</a:t>
            </a:r>
            <a:r>
              <a:rPr lang="pl-PL" dirty="0" smtClean="0"/>
              <a:t> </a:t>
            </a:r>
            <a:r>
              <a:rPr lang="pl-PL" dirty="0" err="1"/>
              <a:t>Hjortnaes</a:t>
            </a:r>
            <a:r>
              <a:rPr lang="pl-PL" dirty="0"/>
              <a:t> trzy razy w 1982/1984/1985, </a:t>
            </a:r>
            <a:endParaRPr lang="pl-PL" dirty="0" smtClean="0"/>
          </a:p>
          <a:p>
            <a:r>
              <a:rPr lang="pl-PL" dirty="0" err="1" smtClean="0"/>
              <a:t>Andre</a:t>
            </a:r>
            <a:r>
              <a:rPr lang="pl-PL" dirty="0" smtClean="0"/>
              <a:t> </a:t>
            </a:r>
            <a:r>
              <a:rPr lang="pl-PL" dirty="0" err="1"/>
              <a:t>Nelis</a:t>
            </a:r>
            <a:r>
              <a:rPr lang="pl-PL" dirty="0"/>
              <a:t> z Belgii wygrywał dwukrotnie w 1956/1961, oraz był drugi dwa razy w 1958/1959/1960 i dwukrotnie trzeci w 1957/1962, przez co znajdował się przez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siedem </a:t>
            </a:r>
            <a:r>
              <a:rPr lang="pl-PL" dirty="0"/>
              <a:t>lat wśród najlepszej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trójki</a:t>
            </a:r>
            <a:r>
              <a:rPr lang="pl-PL" dirty="0"/>
              <a:t>, </a:t>
            </a:r>
          </a:p>
          <a:p>
            <a:r>
              <a:rPr lang="pl-PL" dirty="0"/>
              <a:t>Wszyscy oni zostali w ostatnich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latach </a:t>
            </a:r>
            <a:r>
              <a:rPr lang="pl-PL" dirty="0"/>
              <a:t>usunięci w cień przez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Bena </a:t>
            </a:r>
            <a:r>
              <a:rPr lang="pl-PL" dirty="0" err="1"/>
              <a:t>Ainslie</a:t>
            </a:r>
            <a:r>
              <a:rPr lang="pl-PL" dirty="0"/>
              <a:t>, który wygrywał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Mistrzostwa </a:t>
            </a:r>
            <a:r>
              <a:rPr lang="pl-PL" dirty="0"/>
              <a:t>Świata </a:t>
            </a:r>
            <a:r>
              <a:rPr lang="pl-PL" dirty="0" smtClean="0"/>
              <a:t>pięć </a:t>
            </a:r>
            <a:r>
              <a:rPr lang="pl-PL" dirty="0"/>
              <a:t>razy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czego cztery pod rząd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2002, 2003, </a:t>
            </a:r>
            <a:r>
              <a:rPr lang="pl-PL" dirty="0" smtClean="0"/>
              <a:t>2004, 2005, 2008)</a:t>
            </a:r>
            <a:r>
              <a:rPr lang="pl-PL" dirty="0"/>
              <a:t>.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 descr="Finn_Gold_Cup-550x2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85" y="4193755"/>
            <a:ext cx="4033366" cy="2002016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3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801907"/>
            <a:ext cx="7838948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Wyniki wszystkich 16 Olimpiad, Mistrzostw </a:t>
            </a:r>
            <a:br>
              <a:rPr lang="pl-PL" dirty="0" smtClean="0"/>
            </a:br>
            <a:r>
              <a:rPr lang="pl-PL" dirty="0" smtClean="0"/>
              <a:t>Świata, Mistrzostw Europy, MŚ i Europy Juniorów, Mistrzostw Świata </a:t>
            </a:r>
            <a:r>
              <a:rPr lang="pl-PL" dirty="0" err="1" smtClean="0"/>
              <a:t>Mastersów</a:t>
            </a:r>
            <a:r>
              <a:rPr lang="pl-PL" dirty="0" smtClean="0"/>
              <a:t> oraz wyniki wszystkich najważniejszych regat znajdziecie na stronach:</a:t>
            </a:r>
          </a:p>
          <a:p>
            <a:pPr marL="0" indent="0">
              <a:buNone/>
            </a:pPr>
            <a:r>
              <a:rPr lang="pl-PL" dirty="0" smtClean="0"/>
              <a:t>International Finn </a:t>
            </a:r>
            <a:r>
              <a:rPr lang="pl-PL" dirty="0" err="1" smtClean="0"/>
              <a:t>Association</a:t>
            </a:r>
            <a:r>
              <a:rPr lang="pl-PL" dirty="0" smtClean="0"/>
              <a:t>: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>
                <a:hlinkClick r:id="rId3"/>
              </a:rPr>
              <a:t>www.finnclass.org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Polskiego Stowarzyszenia Regatowego Klasy Finna:</a:t>
            </a:r>
          </a:p>
          <a:p>
            <a:pPr marL="0" indent="0">
              <a:buNone/>
            </a:pPr>
            <a:r>
              <a:rPr lang="pl-PL" dirty="0" smtClean="0">
                <a:hlinkClick r:id="rId4"/>
              </a:rPr>
              <a:t>www.finnclass.pl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6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 err="1"/>
              <a:t>Rickard</a:t>
            </a:r>
            <a:r>
              <a:rPr lang="pl-PL" b="1" dirty="0"/>
              <a:t> </a:t>
            </a:r>
            <a:r>
              <a:rPr lang="pl-PL" b="1" dirty="0" smtClean="0"/>
              <a:t>Sarby - SWE</a:t>
            </a:r>
            <a:endParaRPr lang="pl-PL" dirty="0"/>
          </a:p>
          <a:p>
            <a:endParaRPr lang="pl-PL" dirty="0"/>
          </a:p>
          <a:p>
            <a:r>
              <a:rPr lang="pl-PL" dirty="0" smtClean="0"/>
              <a:t>Projektant Finna</a:t>
            </a:r>
            <a:endParaRPr lang="pl-PL" dirty="0"/>
          </a:p>
          <a:p>
            <a:endParaRPr lang="pl-PL" dirty="0"/>
          </a:p>
          <a:p>
            <a:r>
              <a:rPr lang="pl-PL" dirty="0" err="1" smtClean="0"/>
              <a:t>Olympiada</a:t>
            </a:r>
            <a:r>
              <a:rPr lang="pl-PL" dirty="0" smtClean="0"/>
              <a:t> 1952 Brąz</a:t>
            </a:r>
            <a:r>
              <a:rPr lang="pl-PL" dirty="0"/>
              <a:t>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90018"/>
            <a:ext cx="2540000" cy="359410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 err="1"/>
              <a:t>Jörg</a:t>
            </a:r>
            <a:r>
              <a:rPr lang="pl-PL" b="1" dirty="0"/>
              <a:t> </a:t>
            </a:r>
            <a:r>
              <a:rPr lang="pl-PL" b="1" dirty="0" err="1" smtClean="0"/>
              <a:t>Bruder</a:t>
            </a:r>
            <a:r>
              <a:rPr lang="pl-PL" b="1" dirty="0" smtClean="0"/>
              <a:t> - BRA</a:t>
            </a:r>
            <a:endParaRPr lang="pl-PL" dirty="0"/>
          </a:p>
          <a:p>
            <a:endParaRPr lang="pl-PL" dirty="0"/>
          </a:p>
          <a:p>
            <a:r>
              <a:rPr lang="is-IS" dirty="0"/>
              <a:t>Finn Gold Cup 1970, 1971, 1972	</a:t>
            </a:r>
            <a:r>
              <a:rPr lang="pl-PL" dirty="0"/>
              <a:t>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97" y="2415426"/>
            <a:ext cx="2362200" cy="251460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4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Paul </a:t>
            </a:r>
            <a:r>
              <a:rPr lang="pl-PL" b="1" dirty="0" err="1" smtClean="0"/>
              <a:t>Elvstrøm</a:t>
            </a:r>
            <a:r>
              <a:rPr lang="pl-PL" b="1" dirty="0" smtClean="0"/>
              <a:t> - DEN</a:t>
            </a:r>
            <a:endParaRPr lang="pl-PL" dirty="0"/>
          </a:p>
          <a:p>
            <a:endParaRPr lang="pl-PL" dirty="0"/>
          </a:p>
          <a:p>
            <a:r>
              <a:rPr lang="en-US" dirty="0" err="1" smtClean="0"/>
              <a:t>Olimpijskie</a:t>
            </a:r>
            <a:r>
              <a:rPr lang="en-US" dirty="0" smtClean="0"/>
              <a:t> </a:t>
            </a:r>
            <a:r>
              <a:rPr lang="en-US" dirty="0" err="1" smtClean="0"/>
              <a:t>złoto</a:t>
            </a:r>
            <a:r>
              <a:rPr lang="en-US" dirty="0" smtClean="0"/>
              <a:t>: 1952</a:t>
            </a:r>
            <a:r>
              <a:rPr lang="en-US" dirty="0"/>
              <a:t>, 1956, 1960</a:t>
            </a:r>
          </a:p>
          <a:p>
            <a:r>
              <a:rPr lang="is-IS" dirty="0"/>
              <a:t>Finn Gold Cup 1958, 1959</a:t>
            </a:r>
          </a:p>
          <a:p>
            <a:r>
              <a:rPr lang="pl-PL" dirty="0" smtClean="0"/>
              <a:t>Mistrzostwa Europy </a:t>
            </a:r>
            <a:r>
              <a:rPr lang="pl-PL" dirty="0"/>
              <a:t>1960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08" y="2177190"/>
            <a:ext cx="2673121" cy="3246752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2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Gilbert </a:t>
            </a:r>
            <a:r>
              <a:rPr lang="pl-PL" b="1" dirty="0" err="1" smtClean="0"/>
              <a:t>Lamboley</a:t>
            </a:r>
            <a:r>
              <a:rPr lang="pl-PL" b="1" dirty="0" smtClean="0"/>
              <a:t> </a:t>
            </a:r>
            <a:endParaRPr lang="pl-PL" dirty="0"/>
          </a:p>
          <a:p>
            <a:endParaRPr lang="pl-PL" dirty="0"/>
          </a:p>
          <a:p>
            <a:r>
              <a:rPr lang="pl-PL" dirty="0" smtClean="0"/>
              <a:t>Przewodniczący komitetu technicznego w latach 1970</a:t>
            </a:r>
            <a:r>
              <a:rPr lang="pl-PL" dirty="0"/>
              <a:t>-1980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09277"/>
            <a:ext cx="2544829" cy="2249362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2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Willy </a:t>
            </a:r>
            <a:r>
              <a:rPr lang="pl-PL" b="1" dirty="0" err="1" smtClean="0"/>
              <a:t>Kuhweide</a:t>
            </a:r>
            <a:r>
              <a:rPr lang="pl-PL" b="1" dirty="0" smtClean="0"/>
              <a:t> - GER</a:t>
            </a:r>
            <a:endParaRPr lang="pl-PL" dirty="0"/>
          </a:p>
          <a:p>
            <a:endParaRPr lang="pl-PL" dirty="0"/>
          </a:p>
          <a:p>
            <a:r>
              <a:rPr lang="pl-PL" dirty="0" err="1" smtClean="0"/>
              <a:t>Olympiada</a:t>
            </a:r>
            <a:r>
              <a:rPr lang="pl-PL" dirty="0" smtClean="0"/>
              <a:t> 1964 - złoto</a:t>
            </a:r>
            <a:endParaRPr lang="pl-PL" dirty="0"/>
          </a:p>
          <a:p>
            <a:r>
              <a:rPr lang="is-IS" dirty="0"/>
              <a:t>Finn Gold Cup 1963, 1966, 1967</a:t>
            </a:r>
          </a:p>
          <a:p>
            <a:r>
              <a:rPr lang="en-US" dirty="0" err="1" smtClean="0"/>
              <a:t>Mistrz</a:t>
            </a:r>
            <a:r>
              <a:rPr lang="en-US" dirty="0" smtClean="0"/>
              <a:t> </a:t>
            </a:r>
            <a:r>
              <a:rPr lang="en-US" dirty="0" err="1" smtClean="0"/>
              <a:t>Europy</a:t>
            </a:r>
            <a:r>
              <a:rPr lang="en-US" dirty="0" smtClean="0"/>
              <a:t> </a:t>
            </a:r>
            <a:r>
              <a:rPr lang="en-US" dirty="0"/>
              <a:t>1961, 1964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76" y="2644409"/>
            <a:ext cx="1803400" cy="213360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444008"/>
            <a:ext cx="7838948" cy="475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Podstawowe dane:</a:t>
            </a:r>
          </a:p>
          <a:p>
            <a:r>
              <a:rPr lang="pl-PL" dirty="0" smtClean="0"/>
              <a:t>Wyczynowa łódka regatowa</a:t>
            </a:r>
          </a:p>
          <a:p>
            <a:r>
              <a:rPr lang="pl-PL" b="1" dirty="0"/>
              <a:t>Jednoosobowa łódź mieczowa  Klasa olimpijska od 1952 roku  </a:t>
            </a:r>
            <a:r>
              <a:rPr lang="pl-PL" dirty="0"/>
              <a:t>Konstruktor:</a:t>
            </a:r>
            <a:r>
              <a:rPr lang="pl-PL" b="1" dirty="0"/>
              <a:t> </a:t>
            </a:r>
            <a:r>
              <a:rPr lang="pl-PL" b="1" dirty="0" err="1"/>
              <a:t>Rickard</a:t>
            </a:r>
            <a:r>
              <a:rPr lang="pl-PL" b="1" dirty="0"/>
              <a:t> Sarby </a:t>
            </a:r>
            <a:r>
              <a:rPr lang="pl-PL" dirty="0"/>
              <a:t>Długość:</a:t>
            </a:r>
            <a:r>
              <a:rPr lang="pl-PL" b="1" dirty="0"/>
              <a:t> 4.5 m  </a:t>
            </a:r>
            <a:r>
              <a:rPr lang="pl-PL" dirty="0"/>
              <a:t>Powierzchnia żagla: </a:t>
            </a:r>
            <a:r>
              <a:rPr lang="pl-PL" b="1" dirty="0" smtClean="0"/>
              <a:t>10m2</a:t>
            </a:r>
            <a:br>
              <a:rPr lang="pl-PL" b="1" dirty="0" smtClean="0"/>
            </a:br>
            <a:r>
              <a:rPr lang="pl-PL" b="1" dirty="0" smtClean="0"/>
              <a:t>Klasa Finn jest obecna w ponad 80 krajach na Świecie</a:t>
            </a:r>
            <a:endParaRPr lang="pl-PL" dirty="0"/>
          </a:p>
          <a:p>
            <a:r>
              <a:rPr lang="pl-PL" dirty="0" smtClean="0"/>
              <a:t>Jest </a:t>
            </a:r>
            <a:r>
              <a:rPr lang="pl-PL" dirty="0"/>
              <a:t>to jednoosobowy i jednożaglowy monotyp.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Najbardziej </a:t>
            </a:r>
            <a:r>
              <a:rPr lang="pl-PL" dirty="0"/>
              <a:t>oryginalne jest otaklowanie: maszt nie posiada żadnego olinowania stałego i obraca się swobodnie wokół swojej osi wraz z zamocowanym do niego na stale bomem.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Dzięki </a:t>
            </a:r>
            <a:r>
              <a:rPr lang="pl-PL" dirty="0"/>
              <a:t>ewolucji obecnie spotykane „Finny" różnią się jednak znacznie od pierwowzoru.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solidFill>
                  <a:srgbClr val="073E87"/>
                </a:solidFill>
              </a:rPr>
              <a:t>Targi Wiatr i Woda</a:t>
            </a:r>
            <a:r>
              <a:rPr lang="pl-PL" sz="2000" b="1" dirty="0">
                <a:solidFill>
                  <a:srgbClr val="073E87"/>
                </a:solidFill>
              </a:rPr>
              <a:t> </a:t>
            </a:r>
            <a:r>
              <a:rPr lang="pl-PL" sz="2000" b="1" dirty="0" smtClean="0">
                <a:solidFill>
                  <a:srgbClr val="073E87"/>
                </a:solidFill>
              </a:rPr>
              <a:t>Spotkanie PSRKF </a:t>
            </a:r>
            <a:br>
              <a:rPr lang="pl-PL" sz="20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wprowadzenie / Jan Okulicz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1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Hubert </a:t>
            </a:r>
            <a:r>
              <a:rPr lang="pl-PL" b="1" dirty="0" err="1" smtClean="0"/>
              <a:t>Raudaschl</a:t>
            </a:r>
            <a:r>
              <a:rPr lang="pl-PL" b="1" dirty="0" smtClean="0"/>
              <a:t> - AUT</a:t>
            </a:r>
            <a:endParaRPr lang="pl-PL" dirty="0"/>
          </a:p>
          <a:p>
            <a:endParaRPr lang="pl-PL" dirty="0"/>
          </a:p>
          <a:p>
            <a:r>
              <a:rPr lang="pl-PL" dirty="0" err="1" smtClean="0"/>
              <a:t>Olympiada</a:t>
            </a:r>
            <a:r>
              <a:rPr lang="pl-PL" dirty="0" smtClean="0"/>
              <a:t> 1968 - srebro</a:t>
            </a:r>
            <a:endParaRPr lang="pl-PL" dirty="0"/>
          </a:p>
          <a:p>
            <a:r>
              <a:rPr lang="pl-PL" dirty="0"/>
              <a:t>Finn Gold </a:t>
            </a:r>
            <a:r>
              <a:rPr lang="pl-PL" dirty="0" err="1"/>
              <a:t>Cup</a:t>
            </a:r>
            <a:r>
              <a:rPr lang="pl-PL" dirty="0"/>
              <a:t> 1964</a:t>
            </a:r>
          </a:p>
          <a:p>
            <a:r>
              <a:rPr lang="pl-PL" dirty="0" smtClean="0"/>
              <a:t>Mistrz Europy </a:t>
            </a:r>
            <a:r>
              <a:rPr lang="pl-PL" dirty="0"/>
              <a:t>1966	</a:t>
            </a:r>
          </a:p>
          <a:p>
            <a:r>
              <a:rPr lang="en-US" dirty="0"/>
              <a:t>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18" y="2509277"/>
            <a:ext cx="2108200" cy="215900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5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John </a:t>
            </a:r>
            <a:r>
              <a:rPr lang="pl-PL" b="1" dirty="0" smtClean="0"/>
              <a:t>Bertrand - USA</a:t>
            </a:r>
            <a:endParaRPr lang="pl-PL" dirty="0"/>
          </a:p>
          <a:p>
            <a:endParaRPr lang="pl-PL" dirty="0"/>
          </a:p>
          <a:p>
            <a:r>
              <a:rPr lang="pl-PL" dirty="0" err="1" smtClean="0"/>
              <a:t>Olympiada</a:t>
            </a:r>
            <a:r>
              <a:rPr lang="pl-PL" dirty="0" smtClean="0"/>
              <a:t> 1976 – brąz</a:t>
            </a:r>
          </a:p>
          <a:p>
            <a:r>
              <a:rPr lang="pl-PL" dirty="0" smtClean="0"/>
              <a:t>Finn </a:t>
            </a:r>
            <a:r>
              <a:rPr lang="pl-PL" dirty="0"/>
              <a:t>Gold </a:t>
            </a:r>
            <a:r>
              <a:rPr lang="pl-PL" dirty="0" err="1"/>
              <a:t>Cup</a:t>
            </a:r>
            <a:r>
              <a:rPr lang="pl-PL" dirty="0"/>
              <a:t> </a:t>
            </a:r>
            <a:r>
              <a:rPr lang="pl-PL" dirty="0" smtClean="0"/>
              <a:t>1978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72" y="2087397"/>
            <a:ext cx="2400300" cy="359410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4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 err="1"/>
              <a:t>Lasse</a:t>
            </a:r>
            <a:r>
              <a:rPr lang="pl-PL" b="1" dirty="0"/>
              <a:t> </a:t>
            </a:r>
            <a:r>
              <a:rPr lang="pl-PL" b="1" dirty="0" err="1" smtClean="0"/>
              <a:t>Hjortnæs</a:t>
            </a:r>
            <a:r>
              <a:rPr lang="pl-PL" b="1" dirty="0" smtClean="0"/>
              <a:t> - DEN</a:t>
            </a:r>
            <a:endParaRPr lang="pl-PL" dirty="0"/>
          </a:p>
          <a:p>
            <a:endParaRPr lang="pl-PL" dirty="0"/>
          </a:p>
          <a:p>
            <a:r>
              <a:rPr lang="is-IS" dirty="0"/>
              <a:t>Finn Gold Cup 1982, 1984, 1985 </a:t>
            </a:r>
          </a:p>
          <a:p>
            <a:r>
              <a:rPr lang="en-US" dirty="0" err="1" smtClean="0"/>
              <a:t>Mistrz</a:t>
            </a:r>
            <a:r>
              <a:rPr lang="en-US" dirty="0" smtClean="0"/>
              <a:t> </a:t>
            </a:r>
            <a:r>
              <a:rPr lang="en-US" dirty="0" err="1" smtClean="0"/>
              <a:t>Europy</a:t>
            </a:r>
            <a:r>
              <a:rPr lang="en-US" dirty="0" smtClean="0"/>
              <a:t> 1981</a:t>
            </a:r>
            <a:r>
              <a:rPr lang="en-US" dirty="0"/>
              <a:t>, 1982, 1985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259" y="2848758"/>
            <a:ext cx="1600200" cy="194310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7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 err="1"/>
              <a:t>Jose</a:t>
            </a:r>
            <a:r>
              <a:rPr lang="pl-PL" b="1" dirty="0"/>
              <a:t> Luis </a:t>
            </a:r>
            <a:r>
              <a:rPr lang="pl-PL" b="1" dirty="0" err="1" smtClean="0"/>
              <a:t>Doreste</a:t>
            </a:r>
            <a:r>
              <a:rPr lang="pl-PL" b="1" dirty="0" smtClean="0"/>
              <a:t> - ESP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Olympics</a:t>
            </a:r>
            <a:r>
              <a:rPr lang="pl-PL" dirty="0"/>
              <a:t> Gold 1988</a:t>
            </a:r>
          </a:p>
          <a:p>
            <a:r>
              <a:rPr lang="pl-PL" dirty="0"/>
              <a:t>Finn Gold </a:t>
            </a:r>
            <a:r>
              <a:rPr lang="pl-PL" dirty="0" err="1"/>
              <a:t>Cup</a:t>
            </a:r>
            <a:r>
              <a:rPr lang="pl-PL" dirty="0"/>
              <a:t> 1987</a:t>
            </a:r>
          </a:p>
          <a:p>
            <a:r>
              <a:rPr lang="pl-PL" dirty="0" smtClean="0"/>
              <a:t>Mistrz Europy 1988</a:t>
            </a:r>
            <a:r>
              <a:rPr lang="pl-PL" dirty="0"/>
              <a:t>	</a:t>
            </a:r>
          </a:p>
          <a:p>
            <a:r>
              <a:rPr lang="en-US" dirty="0"/>
              <a:t>	</a:t>
            </a:r>
          </a:p>
          <a:p>
            <a:r>
              <a:rPr lang="pl-PL" dirty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34" y="2255433"/>
            <a:ext cx="2493512" cy="3034274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5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 err="1"/>
              <a:t>Fredrik</a:t>
            </a:r>
            <a:r>
              <a:rPr lang="pl-PL" b="1" dirty="0"/>
              <a:t> </a:t>
            </a:r>
            <a:r>
              <a:rPr lang="pl-PL" b="1" dirty="0" err="1" smtClean="0"/>
              <a:t>Lööf</a:t>
            </a:r>
            <a:r>
              <a:rPr lang="pl-PL" b="1" dirty="0" smtClean="0"/>
              <a:t> - SWE</a:t>
            </a:r>
            <a:endParaRPr lang="pl-PL" dirty="0"/>
          </a:p>
          <a:p>
            <a:endParaRPr lang="pl-PL" dirty="0"/>
          </a:p>
          <a:p>
            <a:r>
              <a:rPr lang="pl-PL" dirty="0" err="1" smtClean="0"/>
              <a:t>Olympiada</a:t>
            </a:r>
            <a:r>
              <a:rPr lang="pl-PL" dirty="0" smtClean="0"/>
              <a:t> 2000 - brąz</a:t>
            </a:r>
            <a:endParaRPr lang="pl-PL" dirty="0"/>
          </a:p>
          <a:p>
            <a:r>
              <a:rPr lang="is-IS" dirty="0"/>
              <a:t>Finn Gold Cup 1994, 1997, </a:t>
            </a:r>
            <a:r>
              <a:rPr lang="is-IS" dirty="0" smtClean="0"/>
              <a:t>1999</a:t>
            </a:r>
            <a:r>
              <a:rPr lang="pl-PL" dirty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60" y="2509277"/>
            <a:ext cx="2846148" cy="2550095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3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José Maria van der </a:t>
            </a:r>
            <a:r>
              <a:rPr lang="pl-PL" b="1" dirty="0" err="1" smtClean="0"/>
              <a:t>Ploeg</a:t>
            </a:r>
            <a:r>
              <a:rPr lang="pl-PL" b="1" dirty="0" smtClean="0"/>
              <a:t> - ESP</a:t>
            </a:r>
            <a:endParaRPr lang="pl-PL" dirty="0"/>
          </a:p>
          <a:p>
            <a:endParaRPr lang="pl-PL" dirty="0"/>
          </a:p>
          <a:p>
            <a:r>
              <a:rPr lang="pl-PL" dirty="0" err="1" smtClean="0"/>
              <a:t>Olympiada</a:t>
            </a:r>
            <a:r>
              <a:rPr lang="pl-PL" dirty="0" smtClean="0"/>
              <a:t> 1992 - złoto</a:t>
            </a:r>
            <a:endParaRPr lang="pl-PL" dirty="0"/>
          </a:p>
          <a:p>
            <a:r>
              <a:rPr lang="en-US" dirty="0" err="1" smtClean="0"/>
              <a:t>Mistrz</a:t>
            </a:r>
            <a:r>
              <a:rPr lang="en-US" dirty="0" smtClean="0"/>
              <a:t> </a:t>
            </a:r>
            <a:r>
              <a:rPr lang="en-US" dirty="0" err="1" smtClean="0"/>
              <a:t>Europy</a:t>
            </a:r>
            <a:r>
              <a:rPr lang="en-US" dirty="0" smtClean="0"/>
              <a:t> 1994</a:t>
            </a:r>
            <a:r>
              <a:rPr lang="en-US" dirty="0"/>
              <a:t>, 1995, </a:t>
            </a:r>
            <a:r>
              <a:rPr lang="en-US" dirty="0" smtClean="0"/>
              <a:t>1996</a:t>
            </a:r>
            <a:r>
              <a:rPr lang="pl-PL" dirty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77190"/>
            <a:ext cx="2616200" cy="359410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8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August Miller </a:t>
            </a:r>
            <a:r>
              <a:rPr lang="pl-PL" b="1" dirty="0" smtClean="0"/>
              <a:t>- USA</a:t>
            </a:r>
            <a:endParaRPr lang="pl-PL" dirty="0"/>
          </a:p>
          <a:p>
            <a:endParaRPr lang="pl-PL" dirty="0"/>
          </a:p>
          <a:p>
            <a:r>
              <a:rPr lang="pl-PL" dirty="0"/>
              <a:t>IFA Vice </a:t>
            </a:r>
            <a:r>
              <a:rPr lang="pl-PL" dirty="0" err="1"/>
              <a:t>President</a:t>
            </a:r>
            <a:r>
              <a:rPr lang="pl-PL" dirty="0"/>
              <a:t> 1979-1981</a:t>
            </a:r>
          </a:p>
          <a:p>
            <a:r>
              <a:rPr lang="pl-PL" dirty="0"/>
              <a:t>IFA Development </a:t>
            </a:r>
            <a:r>
              <a:rPr lang="pl-PL" dirty="0" err="1"/>
              <a:t>Coach</a:t>
            </a:r>
            <a:endParaRPr lang="pl-PL" dirty="0"/>
          </a:p>
          <a:p>
            <a:r>
              <a:rPr lang="en-US" dirty="0"/>
              <a:t>IFA Solidarity Coach 1984, 1988, 1992, 1996, 2000, 2004	</a:t>
            </a:r>
            <a:r>
              <a:rPr lang="pl-PL" dirty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92" y="2616200"/>
            <a:ext cx="1804398" cy="230963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3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Mateusz </a:t>
            </a:r>
            <a:r>
              <a:rPr lang="pl-PL" b="1" dirty="0" smtClean="0"/>
              <a:t>Kusznierewicz - POL</a:t>
            </a:r>
            <a:endParaRPr lang="pl-PL" dirty="0"/>
          </a:p>
          <a:p>
            <a:endParaRPr lang="pl-PL" dirty="0"/>
          </a:p>
          <a:p>
            <a:r>
              <a:rPr lang="pl-PL" dirty="0" err="1" smtClean="0"/>
              <a:t>Olympiada</a:t>
            </a:r>
            <a:r>
              <a:rPr lang="pl-PL" dirty="0" smtClean="0"/>
              <a:t> 1996 - złoto, 2004 - brąz</a:t>
            </a:r>
            <a:endParaRPr lang="pl-PL" dirty="0"/>
          </a:p>
          <a:p>
            <a:r>
              <a:rPr lang="is-IS" dirty="0"/>
              <a:t>Finn Gold Cup 1998, 2000</a:t>
            </a:r>
          </a:p>
          <a:p>
            <a:r>
              <a:rPr lang="en-US" dirty="0" err="1" smtClean="0"/>
              <a:t>Mistrz</a:t>
            </a:r>
            <a:r>
              <a:rPr lang="en-US" dirty="0" smtClean="0"/>
              <a:t> </a:t>
            </a:r>
            <a:r>
              <a:rPr lang="en-US" dirty="0" err="1" smtClean="0"/>
              <a:t>Europy</a:t>
            </a:r>
            <a:r>
              <a:rPr lang="en-US" dirty="0" smtClean="0"/>
              <a:t> 2000</a:t>
            </a:r>
            <a:r>
              <a:rPr lang="en-US" dirty="0"/>
              <a:t>, 2004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pl-PL" dirty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113052"/>
            <a:ext cx="2385772" cy="3184781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7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168808" y="1603460"/>
            <a:ext cx="5311282" cy="4592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i="1" dirty="0" smtClean="0"/>
              <a:t>Hall of </a:t>
            </a:r>
            <a:r>
              <a:rPr lang="pl-PL" b="1" i="1" dirty="0" err="1" smtClean="0"/>
              <a:t>Fame</a:t>
            </a:r>
            <a:endParaRPr lang="pl-PL" b="1" i="1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Ben </a:t>
            </a:r>
            <a:r>
              <a:rPr lang="pl-PL" b="1" dirty="0" err="1" smtClean="0"/>
              <a:t>Ainslie</a:t>
            </a:r>
            <a:r>
              <a:rPr lang="pl-PL" b="1" dirty="0" smtClean="0"/>
              <a:t> -GBR</a:t>
            </a:r>
            <a:endParaRPr lang="pl-PL" dirty="0"/>
          </a:p>
          <a:p>
            <a:endParaRPr lang="pl-PL" dirty="0"/>
          </a:p>
          <a:p>
            <a:r>
              <a:rPr lang="en-US" dirty="0" err="1" smtClean="0"/>
              <a:t>Olympijskie</a:t>
            </a:r>
            <a:r>
              <a:rPr lang="en-US" dirty="0" smtClean="0"/>
              <a:t> </a:t>
            </a:r>
            <a:r>
              <a:rPr lang="en-US" dirty="0" err="1" smtClean="0"/>
              <a:t>złoto</a:t>
            </a:r>
            <a:r>
              <a:rPr lang="en-US" dirty="0" smtClean="0"/>
              <a:t> </a:t>
            </a:r>
            <a:r>
              <a:rPr lang="en-US" dirty="0"/>
              <a:t>2004, </a:t>
            </a:r>
            <a:r>
              <a:rPr lang="en-US" dirty="0" smtClean="0"/>
              <a:t>2008, 2012</a:t>
            </a:r>
            <a:endParaRPr lang="en-US" dirty="0"/>
          </a:p>
          <a:p>
            <a:r>
              <a:rPr lang="is-IS" dirty="0"/>
              <a:t>Finn Gold Cup 2002, 2003, 2004, 2005, 2008</a:t>
            </a:r>
          </a:p>
          <a:p>
            <a:r>
              <a:rPr lang="en-US" dirty="0" err="1" smtClean="0"/>
              <a:t>Mistrz</a:t>
            </a:r>
            <a:r>
              <a:rPr lang="en-US" dirty="0" smtClean="0"/>
              <a:t> </a:t>
            </a:r>
            <a:r>
              <a:rPr lang="en-US" dirty="0" err="1" smtClean="0"/>
              <a:t>Europy</a:t>
            </a:r>
            <a:r>
              <a:rPr lang="en-US" dirty="0" smtClean="0"/>
              <a:t> 2002</a:t>
            </a:r>
            <a:r>
              <a:rPr lang="en-US" dirty="0"/>
              <a:t>, 2003, 2005, </a:t>
            </a:r>
            <a:r>
              <a:rPr lang="en-US" dirty="0" smtClean="0"/>
              <a:t>2008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pl-PL" dirty="0"/>
              <a:t>	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pl-PL" dirty="0"/>
              <a:t>	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82434"/>
            <a:ext cx="2711608" cy="3094295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0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44296" y="1619343"/>
            <a:ext cx="8684746" cy="49955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Sylwetki polskich zawodników:</a:t>
            </a:r>
          </a:p>
          <a:p>
            <a:r>
              <a:rPr lang="pl-PL" b="1" dirty="0" smtClean="0"/>
              <a:t>Adam Wolff </a:t>
            </a:r>
            <a:r>
              <a:rPr lang="pl-PL" dirty="0" smtClean="0"/>
              <a:t>– żeglarz, olimpijczyk, naukowiec</a:t>
            </a:r>
          </a:p>
          <a:p>
            <a:r>
              <a:rPr lang="pl-PL" b="1" dirty="0" smtClean="0"/>
              <a:t>Roman </a:t>
            </a:r>
            <a:r>
              <a:rPr lang="pl-PL" b="1" dirty="0" err="1" smtClean="0"/>
              <a:t>Biderman</a:t>
            </a:r>
            <a:r>
              <a:rPr lang="pl-PL" b="1" dirty="0" smtClean="0"/>
              <a:t> </a:t>
            </a:r>
            <a:r>
              <a:rPr lang="pl-PL" dirty="0" smtClean="0"/>
              <a:t>– medalista MP, reprezentant kraju</a:t>
            </a:r>
          </a:p>
          <a:p>
            <a:r>
              <a:rPr lang="pl-PL" b="1" dirty="0" smtClean="0"/>
              <a:t>Juliusz Sieradzki </a:t>
            </a:r>
            <a:r>
              <a:rPr lang="pl-PL" dirty="0" smtClean="0"/>
              <a:t>– zawodnik, konstruktor, trener</a:t>
            </a:r>
          </a:p>
          <a:p>
            <a:r>
              <a:rPr lang="pl-PL" b="1" dirty="0" smtClean="0"/>
              <a:t>Walenty </a:t>
            </a:r>
            <a:r>
              <a:rPr lang="pl-PL" b="1" dirty="0" err="1" smtClean="0"/>
              <a:t>Szraj</a:t>
            </a:r>
            <a:r>
              <a:rPr lang="pl-PL" b="1" dirty="0" smtClean="0"/>
              <a:t> </a:t>
            </a:r>
            <a:r>
              <a:rPr lang="pl-PL" dirty="0" smtClean="0"/>
              <a:t>– żeglarz regatowy, działacz, architekt</a:t>
            </a:r>
          </a:p>
          <a:p>
            <a:r>
              <a:rPr lang="pl-PL" dirty="0" smtClean="0"/>
              <a:t> </a:t>
            </a:r>
            <a:r>
              <a:rPr lang="pl-PL" b="1" dirty="0" smtClean="0"/>
              <a:t>Czesław </a:t>
            </a:r>
            <a:r>
              <a:rPr lang="pl-PL" b="1" dirty="0" err="1" smtClean="0"/>
              <a:t>Marchaj</a:t>
            </a:r>
            <a:r>
              <a:rPr lang="pl-PL" b="1" dirty="0" smtClean="0"/>
              <a:t> </a:t>
            </a:r>
            <a:r>
              <a:rPr lang="pl-PL" dirty="0" smtClean="0"/>
              <a:t>– jeden z czołowych regatowców, świetny teoretyk</a:t>
            </a:r>
          </a:p>
          <a:p>
            <a:r>
              <a:rPr lang="pl-PL" b="1" dirty="0" smtClean="0"/>
              <a:t>Stanisław Lewandowski</a:t>
            </a:r>
            <a:r>
              <a:rPr lang="pl-PL" dirty="0" smtClean="0"/>
              <a:t> – zawodnik czołówki krajowej i trener</a:t>
            </a:r>
          </a:p>
          <a:p>
            <a:r>
              <a:rPr lang="pl-PL" b="1" dirty="0" smtClean="0"/>
              <a:t>Zygmunt Twardowski </a:t>
            </a:r>
            <a:r>
              <a:rPr lang="pl-PL" dirty="0" smtClean="0"/>
              <a:t>– </a:t>
            </a:r>
            <a:r>
              <a:rPr lang="pl-PL" dirty="0" err="1" smtClean="0"/>
              <a:t>Finnista</a:t>
            </a:r>
            <a:r>
              <a:rPr lang="pl-PL" dirty="0" smtClean="0"/>
              <a:t> i teoretyk żeglarstwa</a:t>
            </a:r>
          </a:p>
          <a:p>
            <a:r>
              <a:rPr lang="pl-PL" b="1" dirty="0" smtClean="0"/>
              <a:t>Bolesław </a:t>
            </a:r>
            <a:r>
              <a:rPr lang="pl-PL" b="1" dirty="0" err="1" smtClean="0"/>
              <a:t>Knasiecki</a:t>
            </a:r>
            <a:r>
              <a:rPr lang="pl-PL" b="1" dirty="0" smtClean="0"/>
              <a:t> </a:t>
            </a:r>
            <a:r>
              <a:rPr lang="pl-PL" dirty="0" smtClean="0"/>
              <a:t>– mistrz polski, reprezentant kraju</a:t>
            </a:r>
          </a:p>
          <a:p>
            <a:r>
              <a:rPr lang="pl-PL" b="1" dirty="0" smtClean="0"/>
              <a:t>Leon Jensz</a:t>
            </a:r>
            <a:r>
              <a:rPr lang="pl-PL" dirty="0" smtClean="0"/>
              <a:t> – zawodnik, inicjator pierwszych MP kl. Finn</a:t>
            </a:r>
          </a:p>
          <a:p>
            <a:r>
              <a:rPr lang="pl-PL" b="1" dirty="0" smtClean="0"/>
              <a:t>Włodzimierz Fiszer </a:t>
            </a:r>
            <a:r>
              <a:rPr lang="pl-PL" dirty="0" smtClean="0"/>
              <a:t>– czołowy zawodnik kl. Finn, medalista MP</a:t>
            </a:r>
          </a:p>
          <a:p>
            <a:r>
              <a:rPr lang="pl-PL" b="1" dirty="0" smtClean="0"/>
              <a:t>Jerzy </a:t>
            </a:r>
            <a:r>
              <a:rPr lang="pl-PL" b="1" dirty="0" err="1" smtClean="0"/>
              <a:t>Szloser</a:t>
            </a:r>
            <a:r>
              <a:rPr lang="pl-PL" b="1" dirty="0" smtClean="0"/>
              <a:t> </a:t>
            </a:r>
            <a:r>
              <a:rPr lang="pl-PL" dirty="0" smtClean="0"/>
              <a:t>– jeden z pionierów rozwoju Finna w Polsce</a:t>
            </a:r>
          </a:p>
          <a:p>
            <a:r>
              <a:rPr lang="pl-PL" b="1" dirty="0" smtClean="0"/>
              <a:t>Andrzej Ostrowski </a:t>
            </a:r>
            <a:r>
              <a:rPr lang="pl-PL" dirty="0" smtClean="0"/>
              <a:t>– czołowy zawodnik, mistrz polski, członek IFA</a:t>
            </a:r>
          </a:p>
          <a:p>
            <a:r>
              <a:rPr lang="pl-PL" b="1" dirty="0" smtClean="0"/>
              <a:t>Michał </a:t>
            </a:r>
            <a:r>
              <a:rPr lang="pl-PL" b="1" dirty="0" err="1" smtClean="0"/>
              <a:t>Skalisz</a:t>
            </a:r>
            <a:r>
              <a:rPr lang="pl-PL" b="1" dirty="0" smtClean="0"/>
              <a:t> </a:t>
            </a:r>
            <a:r>
              <a:rPr lang="pl-PL" dirty="0" smtClean="0"/>
              <a:t>– czołowy zawodnik klasy Finn, 4 krotny uczestnik Gold </a:t>
            </a:r>
            <a:r>
              <a:rPr lang="pl-PL" dirty="0" err="1" smtClean="0"/>
              <a:t>Cup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wybitni polscy zawodnicy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7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444008"/>
            <a:ext cx="7838948" cy="475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solidFill>
                  <a:srgbClr val="073E87"/>
                </a:solidFill>
              </a:rPr>
              <a:t>Targi Wiatr i Woda</a:t>
            </a:r>
            <a:r>
              <a:rPr lang="pl-PL" sz="2000" b="1" dirty="0">
                <a:solidFill>
                  <a:srgbClr val="073E87"/>
                </a:solidFill>
              </a:rPr>
              <a:t> </a:t>
            </a:r>
            <a:r>
              <a:rPr lang="pl-PL" sz="2000" b="1" dirty="0" smtClean="0">
                <a:solidFill>
                  <a:srgbClr val="073E87"/>
                </a:solidFill>
              </a:rPr>
              <a:t>Spotkanie PSRKF </a:t>
            </a:r>
            <a:br>
              <a:rPr lang="pl-PL" sz="20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wprowadzenie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 descr="st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2" y="2735813"/>
            <a:ext cx="3496344" cy="2622258"/>
          </a:xfrm>
          <a:prstGeom prst="rect">
            <a:avLst/>
          </a:prstGeom>
        </p:spPr>
      </p:pic>
      <p:pic>
        <p:nvPicPr>
          <p:cNvPr id="6" name="Obraz 5" descr="nowy we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93" y="3428999"/>
            <a:ext cx="3585484" cy="2868387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536201" y="2148789"/>
            <a:ext cx="1574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73E87"/>
                </a:solidFill>
              </a:rPr>
              <a:t>Finn 1952</a:t>
            </a:r>
            <a:endParaRPr lang="pl-PL" sz="2800" b="1" dirty="0">
              <a:solidFill>
                <a:srgbClr val="073E87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6070188" y="2823612"/>
            <a:ext cx="1579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73E87"/>
                </a:solidFill>
              </a:rPr>
              <a:t>Finn 2012</a:t>
            </a:r>
            <a:endParaRPr lang="pl-PL" sz="2800" b="1" dirty="0">
              <a:solidFill>
                <a:srgbClr val="073E87"/>
              </a:solidFill>
            </a:endParaRPr>
          </a:p>
        </p:txBody>
      </p:sp>
      <p:sp>
        <p:nvSpPr>
          <p:cNvPr id="9" name="PoleTekstowe 8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44296" y="1619343"/>
            <a:ext cx="8684746" cy="49955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3300" dirty="0" smtClean="0"/>
              <a:t>Sylwetki polskich zawodników:</a:t>
            </a:r>
          </a:p>
          <a:p>
            <a:r>
              <a:rPr lang="pl-PL" sz="3300" b="1" dirty="0" smtClean="0"/>
              <a:t>Tadeusz </a:t>
            </a:r>
            <a:r>
              <a:rPr lang="pl-PL" sz="3300" b="1" dirty="0" err="1" smtClean="0"/>
              <a:t>Żero</a:t>
            </a:r>
            <a:r>
              <a:rPr lang="pl-PL" sz="3300" b="1" dirty="0" smtClean="0"/>
              <a:t> </a:t>
            </a:r>
            <a:r>
              <a:rPr lang="pl-PL" sz="3300" dirty="0" smtClean="0"/>
              <a:t>– wielokrotny mistrz Warszawy i Polski</a:t>
            </a:r>
          </a:p>
          <a:p>
            <a:r>
              <a:rPr lang="pl-PL" sz="3300" b="1" dirty="0" smtClean="0"/>
              <a:t>Andrzej Rymkiewicz </a:t>
            </a:r>
            <a:r>
              <a:rPr lang="pl-PL" sz="3300" dirty="0" smtClean="0"/>
              <a:t>- </a:t>
            </a:r>
            <a:r>
              <a:rPr lang="pl-PL" sz="3300" dirty="0"/>
              <a:t>wielokrotny mistrz </a:t>
            </a:r>
            <a:r>
              <a:rPr lang="pl-PL" sz="3300" dirty="0" smtClean="0"/>
              <a:t>Polski, wiceprezes PZŻ</a:t>
            </a:r>
          </a:p>
          <a:p>
            <a:r>
              <a:rPr lang="pl-PL" sz="3300" b="1" dirty="0" smtClean="0"/>
              <a:t>Andy Zawieja </a:t>
            </a:r>
            <a:r>
              <a:rPr lang="pl-PL" sz="3300" dirty="0" smtClean="0"/>
              <a:t>– pierwszy polski żeglarz, którego świat uznał za autorytet, </a:t>
            </a:r>
            <a:br>
              <a:rPr lang="pl-PL" sz="3300" dirty="0" smtClean="0"/>
            </a:br>
            <a:r>
              <a:rPr lang="pl-PL" sz="3300" dirty="0" err="1" smtClean="0"/>
              <a:t>Finnista</a:t>
            </a:r>
            <a:r>
              <a:rPr lang="pl-PL" sz="3300" dirty="0" smtClean="0"/>
              <a:t>, MP</a:t>
            </a:r>
          </a:p>
          <a:p>
            <a:r>
              <a:rPr lang="pl-PL" sz="3300" b="1" dirty="0" smtClean="0"/>
              <a:t>Zbigniew Malicki </a:t>
            </a:r>
            <a:r>
              <a:rPr lang="pl-PL" sz="3300" dirty="0" smtClean="0"/>
              <a:t>– </a:t>
            </a:r>
            <a:r>
              <a:rPr lang="pl-PL" sz="3300" dirty="0"/>
              <a:t>czołowy zawodnik klasy </a:t>
            </a:r>
            <a:r>
              <a:rPr lang="pl-PL" sz="3300" dirty="0" smtClean="0"/>
              <a:t>Finn, </a:t>
            </a:r>
          </a:p>
          <a:p>
            <a:r>
              <a:rPr lang="pl-PL" sz="3300" b="1" dirty="0" smtClean="0"/>
              <a:t>Ryszard Skarbiński </a:t>
            </a:r>
            <a:r>
              <a:rPr lang="pl-PL" sz="3300" dirty="0" smtClean="0"/>
              <a:t>– </a:t>
            </a:r>
            <a:r>
              <a:rPr lang="pl-PL" sz="3300" dirty="0" err="1" smtClean="0"/>
              <a:t>olimijczyk</a:t>
            </a:r>
            <a:r>
              <a:rPr lang="pl-PL" sz="3300" dirty="0" smtClean="0"/>
              <a:t>, medalista MP, reprezentant kraju</a:t>
            </a:r>
          </a:p>
          <a:p>
            <a:r>
              <a:rPr lang="pl-PL" sz="3300" b="1" dirty="0" smtClean="0"/>
              <a:t>Błażej Wyszkowski </a:t>
            </a:r>
            <a:r>
              <a:rPr lang="pl-PL" sz="3300" dirty="0" smtClean="0"/>
              <a:t>– czołowy </a:t>
            </a:r>
            <a:r>
              <a:rPr lang="pl-PL" sz="3300" dirty="0" err="1" smtClean="0"/>
              <a:t>Finnista</a:t>
            </a:r>
            <a:r>
              <a:rPr lang="pl-PL" sz="3300" dirty="0" smtClean="0"/>
              <a:t> a wcześniej mistrz świata w klasie Cadet</a:t>
            </a:r>
          </a:p>
          <a:p>
            <a:r>
              <a:rPr lang="pl-PL" sz="3300" b="1" dirty="0" smtClean="0"/>
              <a:t>Ryszard Blaszka </a:t>
            </a:r>
            <a:r>
              <a:rPr lang="pl-PL" sz="3300" dirty="0" smtClean="0"/>
              <a:t>– olimpijczyk 1972, 1976. Pierwszy polski złoty medalista kl. Finn (MEJ 1972)</a:t>
            </a:r>
          </a:p>
          <a:p>
            <a:r>
              <a:rPr lang="pl-PL" sz="3300" b="1" dirty="0" smtClean="0"/>
              <a:t>Mirosław </a:t>
            </a:r>
            <a:r>
              <a:rPr lang="pl-PL" sz="3300" b="1" dirty="0" err="1" smtClean="0"/>
              <a:t>Rychcik</a:t>
            </a:r>
            <a:r>
              <a:rPr lang="pl-PL" sz="3300" dirty="0" smtClean="0"/>
              <a:t> – olimpijczyk 1980, brązowy medalista MŚ, medalista MP, olimpijczyk 1980</a:t>
            </a:r>
          </a:p>
          <a:p>
            <a:r>
              <a:rPr lang="pl-PL" sz="3300" b="1" dirty="0" smtClean="0"/>
              <a:t>Henryk Blaszka </a:t>
            </a:r>
            <a:r>
              <a:rPr lang="pl-PL" sz="3300" dirty="0" smtClean="0"/>
              <a:t>– olimpijczyk 1988 Seul, 5 krotny mistrz polski, wicemistrz świata</a:t>
            </a:r>
          </a:p>
          <a:p>
            <a:r>
              <a:rPr lang="pl-PL" sz="3300" b="1" dirty="0" smtClean="0"/>
              <a:t>Jacek Sobkowiak </a:t>
            </a:r>
            <a:r>
              <a:rPr lang="pl-PL" sz="3300" dirty="0" smtClean="0"/>
              <a:t>– wicemistrz </a:t>
            </a:r>
            <a:r>
              <a:rPr lang="pl-PL" sz="3300" dirty="0"/>
              <a:t>E</a:t>
            </a:r>
            <a:r>
              <a:rPr lang="pl-PL" sz="3300" dirty="0" smtClean="0"/>
              <a:t>uropy juniorów, reprezentant Polski w MŚ</a:t>
            </a:r>
          </a:p>
          <a:p>
            <a:r>
              <a:rPr lang="pl-PL" sz="3300" b="1" dirty="0" smtClean="0"/>
              <a:t>Dominik Życki </a:t>
            </a:r>
            <a:r>
              <a:rPr lang="pl-PL" sz="3300" dirty="0" smtClean="0"/>
              <a:t>– świetny </a:t>
            </a:r>
            <a:r>
              <a:rPr lang="pl-PL" sz="3300" dirty="0" err="1" smtClean="0"/>
              <a:t>Finnista</a:t>
            </a:r>
            <a:r>
              <a:rPr lang="pl-PL" sz="3300" dirty="0" smtClean="0"/>
              <a:t>, medalista MP i uczestnik MŚ i ME</a:t>
            </a:r>
          </a:p>
          <a:p>
            <a:r>
              <a:rPr lang="pl-PL" sz="3300" b="1" dirty="0" smtClean="0"/>
              <a:t>Wacław </a:t>
            </a:r>
            <a:r>
              <a:rPr lang="pl-PL" sz="3300" b="1" dirty="0" err="1" smtClean="0"/>
              <a:t>Szukiel</a:t>
            </a:r>
            <a:r>
              <a:rPr lang="pl-PL" sz="3300" b="1" dirty="0" smtClean="0"/>
              <a:t> </a:t>
            </a:r>
            <a:r>
              <a:rPr lang="pl-PL" sz="3300" dirty="0" smtClean="0"/>
              <a:t>– mistrz Europy i świata juniorów, mistrz Polski</a:t>
            </a:r>
          </a:p>
          <a:p>
            <a:r>
              <a:rPr lang="pl-PL" sz="3300" b="1" dirty="0" smtClean="0"/>
              <a:t>Rafał </a:t>
            </a:r>
            <a:r>
              <a:rPr lang="pl-PL" sz="3300" b="1" dirty="0" err="1" smtClean="0"/>
              <a:t>Szukiel</a:t>
            </a:r>
            <a:r>
              <a:rPr lang="pl-PL" sz="3300" b="1" dirty="0" smtClean="0"/>
              <a:t> </a:t>
            </a:r>
            <a:r>
              <a:rPr lang="pl-PL" sz="3300" dirty="0" smtClean="0"/>
              <a:t>– olimpijczyk 2008, wielokrotny reprezentant kraju</a:t>
            </a:r>
          </a:p>
          <a:p>
            <a:r>
              <a:rPr lang="pl-PL" sz="3300" b="1" dirty="0" smtClean="0"/>
              <a:t>Mateusz Kusznierewicz </a:t>
            </a:r>
            <a:r>
              <a:rPr lang="pl-PL" sz="3300" dirty="0" smtClean="0"/>
              <a:t>– zrealizował marzenia pokoleń Finnistów zdobywając złoto i brąz Olimpijski</a:t>
            </a:r>
          </a:p>
          <a:p>
            <a:r>
              <a:rPr lang="pl-PL" sz="3300" b="1" dirty="0" smtClean="0"/>
              <a:t>Piotr Kula </a:t>
            </a:r>
            <a:r>
              <a:rPr lang="pl-PL" sz="3300" dirty="0" smtClean="0"/>
              <a:t>– olimpijczyk Londyn 2012, kilkukrotny mistrz polski, świetny zawodnik młodego pokolenia</a:t>
            </a:r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wybitni polscy zawodnicy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7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66" y="1227101"/>
            <a:ext cx="1671476" cy="2371406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603460"/>
            <a:ext cx="5863254" cy="45923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Najważniejsze książki opisujące historię </a:t>
            </a:r>
            <a:br>
              <a:rPr lang="pl-PL" dirty="0" smtClean="0"/>
            </a:br>
            <a:r>
              <a:rPr lang="pl-PL" dirty="0" smtClean="0"/>
              <a:t>klasy Finn:</a:t>
            </a:r>
          </a:p>
          <a:p>
            <a:r>
              <a:rPr lang="pl-PL" dirty="0" err="1" smtClean="0"/>
              <a:t>FINNatics</a:t>
            </a:r>
            <a:r>
              <a:rPr lang="pl-PL" dirty="0" smtClean="0"/>
              <a:t> autor Robert </a:t>
            </a:r>
            <a:r>
              <a:rPr lang="pl-PL" dirty="0" err="1" smtClean="0"/>
              <a:t>Deaves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– dostępny na stronie IFA i Amazonie</a:t>
            </a:r>
          </a:p>
          <a:p>
            <a:r>
              <a:rPr lang="pl-PL" dirty="0" smtClean="0"/>
              <a:t>FINNLOG1 autor Peter </a:t>
            </a:r>
            <a:r>
              <a:rPr lang="pl-PL" dirty="0" err="1" smtClean="0"/>
              <a:t>Mohilla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dostępny na stronie IFA</a:t>
            </a:r>
          </a:p>
          <a:p>
            <a:r>
              <a:rPr lang="pl-PL" dirty="0" smtClean="0"/>
              <a:t>Album Photo </a:t>
            </a:r>
            <a:r>
              <a:rPr lang="pl-PL" dirty="0" err="1" smtClean="0"/>
              <a:t>FINNish</a:t>
            </a:r>
            <a:r>
              <a:rPr lang="pl-PL" dirty="0" smtClean="0"/>
              <a:t> 60 </a:t>
            </a:r>
            <a:r>
              <a:rPr lang="pl-PL" dirty="0" err="1" smtClean="0"/>
              <a:t>Years</a:t>
            </a:r>
            <a:r>
              <a:rPr lang="pl-PL" dirty="0" smtClean="0"/>
              <a:t> Of Finn </a:t>
            </a:r>
            <a:r>
              <a:rPr lang="pl-PL" dirty="0" err="1" smtClean="0"/>
              <a:t>Sailing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autor Robert </a:t>
            </a:r>
            <a:r>
              <a:rPr lang="pl-PL" dirty="0" err="1" smtClean="0"/>
              <a:t>Deaves</a:t>
            </a:r>
            <a:r>
              <a:rPr lang="pl-PL" dirty="0" smtClean="0"/>
              <a:t>, przedmowa Jacques </a:t>
            </a:r>
            <a:r>
              <a:rPr lang="pl-PL" dirty="0" err="1" smtClean="0"/>
              <a:t>Rogge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dostępny na stronie IFA</a:t>
            </a:r>
          </a:p>
          <a:p>
            <a:r>
              <a:rPr lang="pl-PL" dirty="0" smtClean="0"/>
              <a:t>Klasa Finn Ważna Karta w Historii Polskiego Żeglarstwa Regatowego autor Apolinary Pastuszko, przedmowa Jan Okulicz-</a:t>
            </a:r>
            <a:r>
              <a:rPr lang="pl-PL" dirty="0" err="1" smtClean="0"/>
              <a:t>Kozaryn</a:t>
            </a:r>
            <a:r>
              <a:rPr lang="pl-PL" dirty="0" smtClean="0"/>
              <a:t> – książka jeszcze dostępna w Polskim Związku Żeglarskim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 descr="60th-sample_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83" y="2761969"/>
            <a:ext cx="2999017" cy="2120998"/>
          </a:xfrm>
          <a:prstGeom prst="rect">
            <a:avLst/>
          </a:prstGeom>
        </p:spPr>
      </p:pic>
      <p:pic>
        <p:nvPicPr>
          <p:cNvPr id="4" name="Obraz 3" descr="okladka_ksiazki_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027892"/>
            <a:ext cx="1729669" cy="2680987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8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83048"/>
            <a:ext cx="7838948" cy="4412723"/>
          </a:xfrm>
        </p:spPr>
        <p:txBody>
          <a:bodyPr>
            <a:normAutofit/>
          </a:bodyPr>
          <a:lstStyle/>
          <a:p>
            <a:r>
              <a:rPr lang="pl-PL" dirty="0" smtClean="0"/>
              <a:t>Najważniejsze ośrodki dla Finna  w Polsce</a:t>
            </a:r>
          </a:p>
          <a:p>
            <a:r>
              <a:rPr lang="pl-PL" dirty="0" smtClean="0"/>
              <a:t>Nowoczesność i zaawansowane technologie</a:t>
            </a:r>
          </a:p>
          <a:p>
            <a:r>
              <a:rPr lang="pl-PL" dirty="0" smtClean="0"/>
              <a:t>Finn łódką taktyczną. Od Finna do Pucharu Ameryki</a:t>
            </a:r>
          </a:p>
          <a:p>
            <a:r>
              <a:rPr lang="pl-PL" dirty="0" smtClean="0"/>
              <a:t>Pływanie na najwyższym poziomie</a:t>
            </a:r>
          </a:p>
          <a:p>
            <a:r>
              <a:rPr lang="pl-PL" dirty="0" smtClean="0"/>
              <a:t>Sprawność fizyczna</a:t>
            </a:r>
          </a:p>
          <a:p>
            <a:r>
              <a:rPr lang="pl-PL" dirty="0"/>
              <a:t>Finn klasą </a:t>
            </a:r>
            <a:r>
              <a:rPr lang="pl-PL" dirty="0" smtClean="0"/>
              <a:t>olimpijską</a:t>
            </a:r>
          </a:p>
          <a:p>
            <a:r>
              <a:rPr lang="pl-PL" dirty="0" smtClean="0"/>
              <a:t>Najważniejsze regaty w Polsce i na świecie</a:t>
            </a:r>
          </a:p>
          <a:p>
            <a:r>
              <a:rPr lang="pl-PL" dirty="0" smtClean="0"/>
              <a:t>Dlaczego Finn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>
                <a:solidFill>
                  <a:srgbClr val="073E87"/>
                </a:solidFill>
              </a:rPr>
              <a:t>Klasa Finn </a:t>
            </a:r>
            <a:r>
              <a:rPr lang="pl-PL" sz="2400" b="1" dirty="0" smtClean="0">
                <a:solidFill>
                  <a:srgbClr val="073E87"/>
                </a:solidFill>
              </a:rPr>
              <a:t>dzisiaj / Rafał </a:t>
            </a:r>
            <a:r>
              <a:rPr lang="pl-PL" sz="2400" b="1" dirty="0" err="1" smtClean="0">
                <a:solidFill>
                  <a:srgbClr val="073E87"/>
                </a:solidFill>
              </a:rPr>
              <a:t>Szukiel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5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83048"/>
            <a:ext cx="7838948" cy="441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…kto to jest jest Masters?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Masters</a:t>
            </a:r>
          </a:p>
          <a:p>
            <a:r>
              <a:rPr lang="pl-PL" dirty="0" smtClean="0"/>
              <a:t>Grand Masters</a:t>
            </a:r>
          </a:p>
          <a:p>
            <a:r>
              <a:rPr lang="pl-PL" dirty="0" smtClean="0"/>
              <a:t>Grand Grand Masters</a:t>
            </a:r>
          </a:p>
          <a:p>
            <a:r>
              <a:rPr lang="pl-PL" dirty="0" smtClean="0"/>
              <a:t>Legend</a:t>
            </a:r>
          </a:p>
          <a:p>
            <a:endParaRPr lang="pl-PL" dirty="0"/>
          </a:p>
          <a:p>
            <a:r>
              <a:rPr lang="pl-PL" dirty="0" smtClean="0"/>
              <a:t>Mistrzostwa Świata </a:t>
            </a:r>
            <a:r>
              <a:rPr lang="pl-PL" dirty="0" err="1" smtClean="0"/>
              <a:t>Mastersów</a:t>
            </a:r>
            <a:r>
              <a:rPr lang="pl-PL" dirty="0" smtClean="0"/>
              <a:t>.</a:t>
            </a:r>
          </a:p>
          <a:p>
            <a:r>
              <a:rPr lang="pl-PL" dirty="0" smtClean="0"/>
              <a:t>2013 La Rochelle Francja</a:t>
            </a:r>
          </a:p>
          <a:p>
            <a:r>
              <a:rPr lang="pl-PL" dirty="0" smtClean="0"/>
              <a:t>2014 Sopot Polska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Ruch </a:t>
            </a:r>
            <a:r>
              <a:rPr lang="pl-PL" sz="2400" b="1" dirty="0" err="1" smtClean="0">
                <a:solidFill>
                  <a:srgbClr val="073E87"/>
                </a:solidFill>
              </a:rPr>
              <a:t>Mastersów</a:t>
            </a:r>
            <a:r>
              <a:rPr lang="pl-PL" sz="2400" b="1" dirty="0" smtClean="0">
                <a:solidFill>
                  <a:srgbClr val="073E87"/>
                </a:solidFill>
              </a:rPr>
              <a:t> / Bogusław Nowakowski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9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83048"/>
            <a:ext cx="7838948" cy="441272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pl-PL" dirty="0" smtClean="0"/>
              <a:t>Najwyższą władzą w klasie Finn jest IFA</a:t>
            </a:r>
            <a:br>
              <a:rPr lang="pl-PL" dirty="0" smtClean="0"/>
            </a:br>
            <a:r>
              <a:rPr lang="pl-PL" dirty="0" smtClean="0"/>
              <a:t>International Finn </a:t>
            </a:r>
            <a:r>
              <a:rPr lang="pl-PL" dirty="0" err="1" smtClean="0"/>
              <a:t>Association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>
              <a:lnSpc>
                <a:spcPct val="70000"/>
              </a:lnSpc>
            </a:pPr>
            <a:r>
              <a:rPr lang="pl-PL" dirty="0" smtClean="0"/>
              <a:t>Polskie Stowarzyszenie Regatowe Klasy Finn</a:t>
            </a:r>
            <a:br>
              <a:rPr lang="pl-PL" dirty="0" smtClean="0"/>
            </a:br>
            <a:r>
              <a:rPr lang="pl-PL" dirty="0" smtClean="0"/>
              <a:t>PSRKF jest stowarzyszeniem krajowym Finn w Polsce włączonym do struktur IFA</a:t>
            </a:r>
          </a:p>
          <a:p>
            <a:pPr>
              <a:lnSpc>
                <a:spcPct val="60000"/>
              </a:lnSpc>
            </a:pPr>
            <a:endParaRPr lang="pl-PL" dirty="0"/>
          </a:p>
          <a:p>
            <a:pPr>
              <a:lnSpc>
                <a:spcPct val="70000"/>
              </a:lnSpc>
            </a:pPr>
            <a:r>
              <a:rPr lang="pl-PL" dirty="0" smtClean="0"/>
              <a:t>Organizację klasy opisuje i reguluje Konstytucja IFA i Przepisy Klasowe</a:t>
            </a:r>
            <a:r>
              <a:rPr lang="pl-PL" dirty="0"/>
              <a:t> </a:t>
            </a:r>
            <a:r>
              <a:rPr lang="pl-PL" dirty="0" smtClean="0"/>
              <a:t>Finn</a:t>
            </a:r>
            <a:br>
              <a:rPr lang="pl-PL" dirty="0" smtClean="0"/>
            </a:br>
            <a:endParaRPr lang="pl-PL" dirty="0" smtClean="0"/>
          </a:p>
          <a:p>
            <a:pPr>
              <a:lnSpc>
                <a:spcPct val="70000"/>
              </a:lnSpc>
            </a:pPr>
            <a:r>
              <a:rPr lang="pl-PL" dirty="0" smtClean="0"/>
              <a:t>Organizację i zadanie Polskiego Stowarzyszenia Regatowego Klasy Finn reguluje statut stowarzyszenia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Organizacja PRSKF / Jan Okulicz, Piotr Pajor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5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83048"/>
            <a:ext cx="7838948" cy="44127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Polskie Stowarzyszenie Regatowe Klasy Finn</a:t>
            </a:r>
          </a:p>
          <a:p>
            <a:pPr marL="0" indent="0">
              <a:buNone/>
            </a:pPr>
            <a:r>
              <a:rPr lang="pl-PL" b="1" dirty="0" smtClean="0"/>
              <a:t>Działa od roku 1996</a:t>
            </a:r>
          </a:p>
          <a:p>
            <a:r>
              <a:rPr lang="pl-PL" b="1" dirty="0"/>
              <a:t>Władze PSRKF (2012-2013)</a:t>
            </a:r>
            <a:endParaRPr lang="pl-PL" dirty="0"/>
          </a:p>
          <a:p>
            <a:r>
              <a:rPr lang="pl-PL" b="1" dirty="0"/>
              <a:t>Zarząd</a:t>
            </a:r>
            <a:r>
              <a:rPr lang="pl-PL" dirty="0"/>
              <a:t> Prezes: Jan Okulicz tel. 604586886, email: </a:t>
            </a:r>
            <a:r>
              <a:rPr lang="pl-PL" u="sng" dirty="0">
                <a:hlinkClick r:id="rId3"/>
              </a:rPr>
              <a:t>jokozaryn@gmail.com Sekretarz / członek zarządu: Piotr Pajor tel. 601776920, email: </a:t>
            </a:r>
            <a:r>
              <a:rPr lang="pl-PL" u="sng" dirty="0">
                <a:hlinkClick r:id="rId4"/>
              </a:rPr>
              <a:t>piotr.pajor@finn-masters.pl Skarbnik / członek zarządu: Bogusław Nowakowski tel. 601517047, email: </a:t>
            </a:r>
            <a:r>
              <a:rPr lang="pl-PL" u="sng" dirty="0">
                <a:hlinkClick r:id="rId5"/>
              </a:rPr>
              <a:t>bnowakowski@velo.com.pl Trener klasy / członek zarządu: Dariusz Czapski tel. 601261890, email: </a:t>
            </a:r>
            <a:r>
              <a:rPr lang="pl-PL" u="sng" dirty="0">
                <a:hlinkClick r:id="rId6"/>
              </a:rPr>
              <a:t>darekczapa@poczta.onet.pl członek zarządu: Rafał Szukiel tel. 507106337, email: </a:t>
            </a:r>
            <a:r>
              <a:rPr lang="pl-PL" u="sng" dirty="0">
                <a:hlinkClick r:id="rId7"/>
              </a:rPr>
              <a:t>rafszukiel@wp.pl członek zarządu: Michał Jodłowski tel. 601295809, email: </a:t>
            </a:r>
            <a:r>
              <a:rPr lang="pl-PL" u="sng" dirty="0">
                <a:hlinkClick r:id="rId8"/>
              </a:rPr>
              <a:t>jodla959@gmail.com</a:t>
            </a:r>
          </a:p>
          <a:p>
            <a:r>
              <a:rPr lang="pl-PL" b="1" dirty="0"/>
              <a:t>Komisja rewizyjna</a:t>
            </a:r>
            <a:r>
              <a:rPr lang="pl-PL" dirty="0"/>
              <a:t> Przewodniczący: Piotr Mazur tel. 691911803, email:</a:t>
            </a:r>
            <a:r>
              <a:rPr lang="pl-PL" u="sng" dirty="0">
                <a:hlinkClick r:id="rId9"/>
              </a:rPr>
              <a:t> pietrmazur@gmail.com Stanisław Wieteska tel. 603068774, email: </a:t>
            </a:r>
            <a:r>
              <a:rPr lang="pl-PL" u="sng" dirty="0">
                <a:hlinkClick r:id="rId10"/>
              </a:rPr>
              <a:t>stanislaw.wieteska@gmail.com</a:t>
            </a:r>
          </a:p>
          <a:p>
            <a:r>
              <a:rPr lang="pl-PL" b="1" dirty="0"/>
              <a:t>Dane rejestracyjne Polskiego Stowarzyszenia Regatowego Klasy Finn: </a:t>
            </a:r>
            <a:r>
              <a:rPr lang="pl-PL" dirty="0"/>
              <a:t>KRS: 0000434971</a:t>
            </a:r>
            <a:r>
              <a:rPr lang="pl-PL" b="1" dirty="0"/>
              <a:t> </a:t>
            </a:r>
            <a:r>
              <a:rPr lang="pl-PL" dirty="0"/>
              <a:t>REGON: 146342240</a:t>
            </a:r>
            <a:r>
              <a:rPr lang="pl-PL" b="1" dirty="0"/>
              <a:t> </a:t>
            </a:r>
            <a:r>
              <a:rPr lang="pl-PL" dirty="0"/>
              <a:t>NIP: 5223000330</a:t>
            </a:r>
            <a:r>
              <a:rPr lang="pl-PL" b="1" dirty="0"/>
              <a:t> </a:t>
            </a:r>
            <a:r>
              <a:rPr lang="pl-PL" dirty="0"/>
              <a:t>Konto: Bank PKO BP I Oddział w Gliwicach nr konta: 36 1020 2401 0000 0902 0382 4182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Organizacja PRSKF / Jan Okulicz, Piotr Pajor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3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83048"/>
            <a:ext cx="7838948" cy="441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Polskie Stowarzyszenie Regatowe Klasy Finn</a:t>
            </a:r>
          </a:p>
          <a:p>
            <a:pPr marL="0" indent="0">
              <a:buNone/>
            </a:pPr>
            <a:r>
              <a:rPr lang="pl-PL" dirty="0" smtClean="0"/>
              <a:t>Członkostwo:</a:t>
            </a:r>
          </a:p>
          <a:p>
            <a:r>
              <a:rPr lang="pl-PL" dirty="0" smtClean="0"/>
              <a:t>Jest określone w regulaminie Członkowskim PSRKF</a:t>
            </a:r>
          </a:p>
          <a:p>
            <a:r>
              <a:rPr lang="pl-PL" dirty="0" smtClean="0"/>
              <a:t>Członkowie: honorowi, zwyczajni, juniorzy, wspierający</a:t>
            </a:r>
          </a:p>
          <a:p>
            <a:r>
              <a:rPr lang="pl-PL" dirty="0" smtClean="0"/>
              <a:t>W celu przystąpienia do stowarzyszenia należy po prostu wysłać na adres </a:t>
            </a:r>
            <a:r>
              <a:rPr lang="pl-PL" dirty="0" err="1" smtClean="0"/>
              <a:t>emailowy</a:t>
            </a:r>
            <a:r>
              <a:rPr lang="pl-PL" dirty="0" smtClean="0"/>
              <a:t> sekretarza deklarację członkowską.</a:t>
            </a:r>
          </a:p>
          <a:p>
            <a:r>
              <a:rPr lang="pl-PL" dirty="0" smtClean="0"/>
              <a:t>Wszystkie dokumenty dostępne na stronie </a:t>
            </a:r>
            <a:r>
              <a:rPr lang="pl-PL" dirty="0" smtClean="0">
                <a:hlinkClick r:id="rId3"/>
              </a:rPr>
              <a:t>www.finnclass.pl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Organizacja PRSKF / Jan Okulicz, Piotr Pajor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3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19343"/>
            <a:ext cx="7838948" cy="47733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1 Jacek Bińkowski </a:t>
            </a:r>
            <a:r>
              <a:rPr lang="pl-PL" dirty="0"/>
              <a:t>POL21 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 </a:t>
            </a:r>
            <a:r>
              <a:rPr lang="pl-PL" dirty="0"/>
              <a:t>Bogusław Nowakowski </a:t>
            </a:r>
            <a:r>
              <a:rPr lang="pl-PL" dirty="0" smtClean="0"/>
              <a:t>POL26 KW Garland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 </a:t>
            </a:r>
            <a:r>
              <a:rPr lang="pl-PL" dirty="0"/>
              <a:t>Agnieszka Pajor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4 </a:t>
            </a:r>
            <a:r>
              <a:rPr lang="pl-PL" dirty="0"/>
              <a:t>Stefan Pajor </a:t>
            </a:r>
            <a:r>
              <a:rPr lang="pl-PL" dirty="0" smtClean="0"/>
              <a:t>POL2o </a:t>
            </a:r>
            <a:r>
              <a:rPr lang="pl-PL" dirty="0"/>
              <a:t>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5 </a:t>
            </a:r>
            <a:r>
              <a:rPr lang="pl-PL" dirty="0"/>
              <a:t>Wacław </a:t>
            </a:r>
            <a:r>
              <a:rPr lang="pl-PL" dirty="0" err="1"/>
              <a:t>Szukiel</a:t>
            </a: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6 </a:t>
            </a:r>
            <a:r>
              <a:rPr lang="pl-PL" dirty="0"/>
              <a:t>Marek Michalski </a:t>
            </a:r>
            <a:r>
              <a:rPr lang="pl-PL" dirty="0" smtClean="0"/>
              <a:t>POL30 </a:t>
            </a:r>
            <a:r>
              <a:rPr lang="pl-PL" dirty="0"/>
              <a:t>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7 </a:t>
            </a:r>
            <a:r>
              <a:rPr lang="pl-PL" dirty="0"/>
              <a:t>Rafał </a:t>
            </a:r>
            <a:r>
              <a:rPr lang="pl-PL" dirty="0" err="1"/>
              <a:t>Szukiel</a:t>
            </a:r>
            <a:r>
              <a:rPr lang="pl-PL" dirty="0"/>
              <a:t> </a:t>
            </a:r>
            <a:r>
              <a:rPr lang="pl-PL" dirty="0" smtClean="0"/>
              <a:t>POL7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8 </a:t>
            </a:r>
            <a:r>
              <a:rPr lang="pl-PL" dirty="0"/>
              <a:t>Stanisław Wieteska </a:t>
            </a:r>
            <a:r>
              <a:rPr lang="pl-PL" dirty="0" smtClean="0"/>
              <a:t>POL34 </a:t>
            </a:r>
            <a:r>
              <a:rPr lang="pl-PL" dirty="0"/>
              <a:t>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9 </a:t>
            </a:r>
            <a:r>
              <a:rPr lang="pl-PL" dirty="0"/>
              <a:t>Tomasz Wieteska </a:t>
            </a:r>
            <a:r>
              <a:rPr lang="pl-PL" dirty="0" smtClean="0"/>
              <a:t>POL666 </a:t>
            </a:r>
            <a:r>
              <a:rPr lang="pl-PL" dirty="0"/>
              <a:t>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10 </a:t>
            </a:r>
            <a:r>
              <a:rPr lang="pl-PL" dirty="0"/>
              <a:t>Piotr </a:t>
            </a:r>
            <a:r>
              <a:rPr lang="pl-PL" dirty="0"/>
              <a:t>Mazur 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11 </a:t>
            </a:r>
            <a:r>
              <a:rPr lang="pl-PL" dirty="0"/>
              <a:t>Wojciech Jankowski </a:t>
            </a:r>
            <a:r>
              <a:rPr lang="pl-PL" dirty="0" smtClean="0"/>
              <a:t>POL24 </a:t>
            </a:r>
            <a:r>
              <a:rPr lang="pl-PL" dirty="0"/>
              <a:t>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12 </a:t>
            </a:r>
            <a:r>
              <a:rPr lang="pl-PL" dirty="0"/>
              <a:t>Jan Okulicz-</a:t>
            </a:r>
            <a:r>
              <a:rPr lang="pl-PL" dirty="0" err="1"/>
              <a:t>Kozaryn</a:t>
            </a:r>
            <a:r>
              <a:rPr lang="pl-PL" dirty="0"/>
              <a:t> </a:t>
            </a:r>
            <a:r>
              <a:rPr lang="pl-PL" dirty="0" smtClean="0"/>
              <a:t>POL13 </a:t>
            </a:r>
            <a:r>
              <a:rPr lang="pl-PL" dirty="0"/>
              <a:t>UKS FIR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13 </a:t>
            </a:r>
            <a:r>
              <a:rPr lang="pl-PL" dirty="0"/>
              <a:t>Dariusz Czapski </a:t>
            </a:r>
            <a:r>
              <a:rPr lang="pl-PL" dirty="0" smtClean="0"/>
              <a:t>- </a:t>
            </a:r>
            <a:r>
              <a:rPr lang="pl-PL" dirty="0"/>
              <a:t>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14 </a:t>
            </a:r>
            <a:r>
              <a:rPr lang="pl-PL" dirty="0"/>
              <a:t>Jerzy </a:t>
            </a:r>
            <a:r>
              <a:rPr lang="pl-PL" dirty="0" smtClean="0"/>
              <a:t>Jodłowski - </a:t>
            </a:r>
            <a:r>
              <a:rPr lang="pl-PL" dirty="0"/>
              <a:t>UKS FIR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15 </a:t>
            </a:r>
            <a:r>
              <a:rPr lang="pl-PL" dirty="0"/>
              <a:t>Michał Jodłowski </a:t>
            </a:r>
            <a:r>
              <a:rPr lang="pl-PL" dirty="0" smtClean="0"/>
              <a:t>POL13 </a:t>
            </a:r>
            <a:r>
              <a:rPr lang="pl-PL" dirty="0"/>
              <a:t>UKS FIR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16 </a:t>
            </a:r>
            <a:r>
              <a:rPr lang="pl-PL" dirty="0"/>
              <a:t>Piotr Pajor </a:t>
            </a:r>
            <a:r>
              <a:rPr lang="pl-PL" dirty="0" smtClean="0"/>
              <a:t>POL23 </a:t>
            </a:r>
            <a:r>
              <a:rPr lang="pl-PL" dirty="0"/>
              <a:t>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17 </a:t>
            </a:r>
            <a:r>
              <a:rPr lang="pl-PL" dirty="0"/>
              <a:t>Marek  Kubat </a:t>
            </a:r>
            <a:r>
              <a:rPr lang="pl-PL" dirty="0" smtClean="0"/>
              <a:t>POL25 </a:t>
            </a:r>
            <a:r>
              <a:rPr lang="pl-PL" dirty="0" err="1"/>
              <a:t>Yacht</a:t>
            </a:r>
            <a:r>
              <a:rPr lang="pl-PL" dirty="0"/>
              <a:t> Klub Rewa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18 </a:t>
            </a:r>
            <a:r>
              <a:rPr lang="pl-PL" dirty="0"/>
              <a:t>Waldek </a:t>
            </a:r>
            <a:r>
              <a:rPr lang="pl-PL" dirty="0" err="1"/>
              <a:t>Ranuszkiewicz</a:t>
            </a:r>
            <a:r>
              <a:rPr lang="pl-PL" dirty="0"/>
              <a:t> </a:t>
            </a:r>
            <a:r>
              <a:rPr lang="pl-PL" dirty="0" smtClean="0"/>
              <a:t>POL31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19 </a:t>
            </a:r>
            <a:r>
              <a:rPr lang="pl-PL" dirty="0"/>
              <a:t>Wojciech Nadolski </a:t>
            </a:r>
            <a:r>
              <a:rPr lang="pl-PL" dirty="0" smtClean="0"/>
              <a:t>POL85 </a:t>
            </a:r>
            <a:r>
              <a:rPr lang="pl-PL" dirty="0"/>
              <a:t>KS AZS AWF i S </a:t>
            </a:r>
            <a:r>
              <a:rPr lang="pl-PL" dirty="0" err="1"/>
              <a:t>Gdansk</a:t>
            </a: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20 </a:t>
            </a:r>
            <a:r>
              <a:rPr lang="pl-PL" dirty="0" err="1"/>
              <a:t>Andre</a:t>
            </a:r>
            <a:r>
              <a:rPr lang="pl-PL" dirty="0"/>
              <a:t> </a:t>
            </a:r>
            <a:r>
              <a:rPr lang="pl-PL" dirty="0" err="1"/>
              <a:t>Skarka</a:t>
            </a:r>
            <a:r>
              <a:rPr lang="pl-PL" dirty="0"/>
              <a:t> </a:t>
            </a:r>
            <a:r>
              <a:rPr lang="pl-PL" dirty="0" smtClean="0"/>
              <a:t>POL691 </a:t>
            </a:r>
            <a:r>
              <a:rPr lang="pl-PL" dirty="0"/>
              <a:t>YKP San Francisco 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Organizacja PRSKF / Jan Okulicz, Piotr Pajor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0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78763"/>
            <a:ext cx="7838948" cy="52419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21 </a:t>
            </a:r>
            <a:r>
              <a:rPr lang="pl-PL" dirty="0"/>
              <a:t>Grzegorz Kubicki </a:t>
            </a:r>
            <a:r>
              <a:rPr lang="pl-PL" dirty="0" smtClean="0"/>
              <a:t>Mazurski </a:t>
            </a:r>
            <a:r>
              <a:rPr lang="pl-PL" dirty="0"/>
              <a:t>Klub Żeglarski w Mikołajkach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22 </a:t>
            </a:r>
            <a:r>
              <a:rPr lang="pl-PL" dirty="0"/>
              <a:t>Tomasz  Mikulski </a:t>
            </a:r>
            <a:r>
              <a:rPr lang="pl-PL" dirty="0" smtClean="0"/>
              <a:t>POL19 </a:t>
            </a:r>
            <a:r>
              <a:rPr lang="pl-PL" dirty="0"/>
              <a:t>SKŻ Ergo Hestia Sopot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23 </a:t>
            </a:r>
            <a:r>
              <a:rPr lang="pl-PL" dirty="0"/>
              <a:t>Marek  </a:t>
            </a:r>
            <a:r>
              <a:rPr lang="pl-PL" dirty="0" err="1" smtClean="0"/>
              <a:t>Szerszeniewski</a:t>
            </a:r>
            <a:r>
              <a:rPr lang="pl-PL" u="sng" dirty="0"/>
              <a:t> </a:t>
            </a:r>
            <a:r>
              <a:rPr lang="pl-PL" u="sng" dirty="0" smtClean="0"/>
              <a:t>POL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24 </a:t>
            </a:r>
            <a:r>
              <a:rPr lang="pl-PL" dirty="0"/>
              <a:t>Marek Krause </a:t>
            </a:r>
            <a:r>
              <a:rPr lang="pl-PL" dirty="0" smtClean="0"/>
              <a:t>POL75 </a:t>
            </a:r>
            <a:r>
              <a:rPr lang="pl-PL" dirty="0"/>
              <a:t>SKŻ Ergo Hestia Sopot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25 </a:t>
            </a:r>
            <a:r>
              <a:rPr lang="pl-PL" dirty="0"/>
              <a:t>Sławomir Wójciński </a:t>
            </a:r>
            <a:r>
              <a:rPr lang="pl-PL" dirty="0" smtClean="0"/>
              <a:t>POL35 </a:t>
            </a:r>
            <a:r>
              <a:rPr lang="pl-PL" dirty="0"/>
              <a:t>UKS </a:t>
            </a:r>
            <a:r>
              <a:rPr lang="pl-PL" dirty="0" err="1"/>
              <a:t>Navigo</a:t>
            </a:r>
            <a:r>
              <a:rPr lang="pl-PL" dirty="0"/>
              <a:t> Sopot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26 </a:t>
            </a:r>
            <a:r>
              <a:rPr lang="pl-PL" dirty="0"/>
              <a:t>Piotr Kula </a:t>
            </a:r>
            <a:r>
              <a:rPr lang="pl-PL" dirty="0" smtClean="0"/>
              <a:t>POL17 </a:t>
            </a:r>
            <a:r>
              <a:rPr lang="pl-PL" dirty="0"/>
              <a:t>BKŻ Biskupiec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27 </a:t>
            </a:r>
            <a:r>
              <a:rPr lang="pl-PL" dirty="0"/>
              <a:t>Miłosz  </a:t>
            </a:r>
            <a:r>
              <a:rPr lang="pl-PL" dirty="0" err="1"/>
              <a:t>Wojewski</a:t>
            </a:r>
            <a:r>
              <a:rPr lang="pl-PL" dirty="0"/>
              <a:t> </a:t>
            </a:r>
            <a:r>
              <a:rPr lang="pl-PL" dirty="0" smtClean="0"/>
              <a:t>POL1 </a:t>
            </a:r>
            <a:r>
              <a:rPr lang="pl-PL" dirty="0" err="1"/>
              <a:t>Sejk</a:t>
            </a:r>
            <a:r>
              <a:rPr lang="pl-PL" dirty="0"/>
              <a:t> Pogoń Szczecin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28 </a:t>
            </a:r>
            <a:r>
              <a:rPr lang="pl-PL" dirty="0"/>
              <a:t>Jakub Reszka </a:t>
            </a:r>
            <a:r>
              <a:rPr lang="pl-PL" dirty="0" smtClean="0"/>
              <a:t>POL41 </a:t>
            </a:r>
            <a:r>
              <a:rPr lang="pl-PL" dirty="0"/>
              <a:t>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29 </a:t>
            </a:r>
            <a:r>
              <a:rPr lang="pl-PL" dirty="0"/>
              <a:t>Paweł </a:t>
            </a:r>
            <a:r>
              <a:rPr lang="pl-PL" dirty="0" err="1"/>
              <a:t>Wasylkowski</a:t>
            </a: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dirty="0"/>
              <a:t>KS Spójnia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30 </a:t>
            </a:r>
            <a:r>
              <a:rPr lang="pl-PL" dirty="0"/>
              <a:t>Jeremi  Zimny </a:t>
            </a:r>
            <a:r>
              <a:rPr lang="pl-PL" dirty="0" smtClean="0"/>
              <a:t>POL22 </a:t>
            </a:r>
            <a:r>
              <a:rPr lang="pl-PL" dirty="0"/>
              <a:t>WKŻ Wolsztyn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31 </a:t>
            </a:r>
            <a:r>
              <a:rPr lang="pl-PL" dirty="0"/>
              <a:t>Łukasz  Lesiński </a:t>
            </a:r>
            <a:r>
              <a:rPr lang="pl-PL" dirty="0" smtClean="0"/>
              <a:t>POL8  </a:t>
            </a:r>
            <a:r>
              <a:rPr lang="pl-PL" dirty="0" err="1"/>
              <a:t>Sejk</a:t>
            </a:r>
            <a:r>
              <a:rPr lang="pl-PL" dirty="0"/>
              <a:t> Pogoń Szczecin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32 </a:t>
            </a:r>
            <a:r>
              <a:rPr lang="pl-PL" dirty="0"/>
              <a:t>Bogusław Chmiel </a:t>
            </a:r>
            <a:r>
              <a:rPr lang="pl-PL" dirty="0" smtClean="0"/>
              <a:t>- </a:t>
            </a:r>
            <a:r>
              <a:rPr lang="pl-PL" dirty="0" err="1"/>
              <a:t>Yacht</a:t>
            </a:r>
            <a:r>
              <a:rPr lang="pl-PL" dirty="0"/>
              <a:t> Club Polski w Krakowie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33 </a:t>
            </a:r>
            <a:r>
              <a:rPr lang="pl-PL" dirty="0"/>
              <a:t>Jan Kominek </a:t>
            </a:r>
            <a:r>
              <a:rPr lang="pl-PL" dirty="0" smtClean="0"/>
              <a:t>POL </a:t>
            </a:r>
            <a:r>
              <a:rPr lang="pl-PL" dirty="0"/>
              <a:t>127 SWOS-2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34 </a:t>
            </a:r>
            <a:r>
              <a:rPr lang="pl-PL" dirty="0"/>
              <a:t>Łukasz </a:t>
            </a:r>
            <a:r>
              <a:rPr lang="pl-PL" dirty="0" err="1"/>
              <a:t>Kielnar</a:t>
            </a:r>
            <a:r>
              <a:rPr lang="pl-PL" dirty="0"/>
              <a:t> </a:t>
            </a:r>
            <a:r>
              <a:rPr lang="pl-PL" dirty="0" smtClean="0"/>
              <a:t>POL </a:t>
            </a:r>
            <a:r>
              <a:rPr lang="pl-PL" dirty="0"/>
              <a:t>107 Lubuski Klub Żeglarski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35 </a:t>
            </a:r>
            <a:r>
              <a:rPr lang="pl-PL" dirty="0"/>
              <a:t>Włodzimierz </a:t>
            </a:r>
            <a:r>
              <a:rPr lang="pl-PL" dirty="0" err="1"/>
              <a:t>Radwaniecki</a:t>
            </a:r>
            <a:r>
              <a:rPr lang="pl-PL" dirty="0"/>
              <a:t> </a:t>
            </a:r>
            <a:r>
              <a:rPr lang="pl-PL" dirty="0" smtClean="0"/>
              <a:t>POL14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36 </a:t>
            </a:r>
            <a:r>
              <a:rPr lang="pl-PL" dirty="0"/>
              <a:t>Marek Tkaczyk </a:t>
            </a:r>
            <a:r>
              <a:rPr lang="pl-PL" dirty="0" smtClean="0"/>
              <a:t>POL44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37 </a:t>
            </a:r>
            <a:r>
              <a:rPr lang="pl-PL" dirty="0"/>
              <a:t>Konrad </a:t>
            </a:r>
            <a:r>
              <a:rPr lang="pl-PL" dirty="0" err="1"/>
              <a:t>Poninkiewicz</a:t>
            </a:r>
            <a:r>
              <a:rPr lang="pl-PL" dirty="0"/>
              <a:t> </a:t>
            </a:r>
            <a:r>
              <a:rPr lang="pl-PL" dirty="0" smtClean="0"/>
              <a:t>POL29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38 </a:t>
            </a:r>
            <a:r>
              <a:rPr lang="pl-PL" dirty="0"/>
              <a:t>Tomasz  </a:t>
            </a:r>
            <a:r>
              <a:rPr lang="pl-PL" dirty="0" err="1"/>
              <a:t>Kośmicki</a:t>
            </a:r>
            <a:r>
              <a:rPr lang="pl-PL" dirty="0"/>
              <a:t> </a:t>
            </a:r>
            <a:r>
              <a:rPr lang="pl-PL" dirty="0" smtClean="0"/>
              <a:t>POL9 </a:t>
            </a:r>
            <a:r>
              <a:rPr lang="pl-PL" dirty="0"/>
              <a:t>WKŻ Wolsztyn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39 </a:t>
            </a:r>
            <a:r>
              <a:rPr lang="pl-PL" dirty="0"/>
              <a:t>Andrzej Pogorzelski </a:t>
            </a:r>
            <a:r>
              <a:rPr lang="pl-PL" dirty="0" smtClean="0"/>
              <a:t>POL77 </a:t>
            </a:r>
            <a:r>
              <a:rPr lang="pl-PL" dirty="0"/>
              <a:t>Legia Warszawa 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Organizacja PRSKF / Jan Okulicz, Piotr Pajor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6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45801"/>
            <a:ext cx="7838948" cy="460132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 smtClean="0"/>
              <a:t>CRO </a:t>
            </a:r>
            <a:r>
              <a:rPr lang="pl-PL" dirty="0"/>
              <a:t>Split Olympic </a:t>
            </a:r>
            <a:r>
              <a:rPr lang="pl-PL" dirty="0" err="1"/>
              <a:t>Sailing</a:t>
            </a:r>
            <a:r>
              <a:rPr lang="pl-PL" dirty="0"/>
              <a:t> </a:t>
            </a:r>
            <a:r>
              <a:rPr lang="pl-PL" dirty="0" err="1"/>
              <a:t>Week</a:t>
            </a:r>
            <a:r>
              <a:rPr lang="pl-PL" dirty="0"/>
              <a:t> Split 13-17.03.2013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ESP </a:t>
            </a:r>
            <a:r>
              <a:rPr lang="pl-PL" dirty="0"/>
              <a:t>SAF </a:t>
            </a:r>
            <a:r>
              <a:rPr lang="pl-PL" dirty="0" err="1"/>
              <a:t>Sailing</a:t>
            </a:r>
            <a:r>
              <a:rPr lang="pl-PL" dirty="0"/>
              <a:t> World </a:t>
            </a:r>
            <a:r>
              <a:rPr lang="pl-PL" dirty="0" err="1"/>
              <a:t>Cup</a:t>
            </a:r>
            <a:r>
              <a:rPr lang="pl-PL" dirty="0"/>
              <a:t> Palma Palma de </a:t>
            </a:r>
            <a:r>
              <a:rPr lang="pl-PL" dirty="0" err="1"/>
              <a:t>Majorca</a:t>
            </a:r>
            <a:r>
              <a:rPr lang="pl-PL" dirty="0"/>
              <a:t> 30.03-6.04.2013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FRA </a:t>
            </a:r>
            <a:r>
              <a:rPr lang="pl-PL" dirty="0"/>
              <a:t>ISAF </a:t>
            </a:r>
            <a:r>
              <a:rPr lang="pl-PL" dirty="0" err="1"/>
              <a:t>Sailing</a:t>
            </a:r>
            <a:r>
              <a:rPr lang="pl-PL" dirty="0"/>
              <a:t> World </a:t>
            </a:r>
            <a:r>
              <a:rPr lang="pl-PL" dirty="0" err="1"/>
              <a:t>Cup</a:t>
            </a:r>
            <a:r>
              <a:rPr lang="pl-PL" dirty="0"/>
              <a:t> Hyeres Hyeres 20-27.04.2013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CZE </a:t>
            </a:r>
            <a:r>
              <a:rPr lang="pl-PL" dirty="0" err="1"/>
              <a:t>Palavska</a:t>
            </a:r>
            <a:r>
              <a:rPr lang="pl-PL" dirty="0"/>
              <a:t> </a:t>
            </a:r>
            <a:r>
              <a:rPr lang="pl-PL" dirty="0" err="1"/>
              <a:t>Regatta</a:t>
            </a:r>
            <a:r>
              <a:rPr lang="pl-PL" dirty="0"/>
              <a:t> </a:t>
            </a:r>
            <a:r>
              <a:rPr lang="pl-PL" dirty="0" err="1"/>
              <a:t>Pavlov</a:t>
            </a:r>
            <a:r>
              <a:rPr lang="pl-PL" dirty="0"/>
              <a:t> (CZE) 3-5.05.2013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ITA </a:t>
            </a:r>
            <a:r>
              <a:rPr lang="pl-PL" dirty="0" err="1"/>
              <a:t>Eurolymp</a:t>
            </a:r>
            <a:r>
              <a:rPr lang="pl-PL" dirty="0"/>
              <a:t> Olympic Garda </a:t>
            </a:r>
            <a:r>
              <a:rPr lang="pl-PL" dirty="0" err="1"/>
              <a:t>Riva</a:t>
            </a:r>
            <a:r>
              <a:rPr lang="pl-PL" dirty="0"/>
              <a:t> del Garda 8-15.05.2013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NED </a:t>
            </a:r>
            <a:r>
              <a:rPr lang="pl-PL" dirty="0"/>
              <a:t>Delta Lloyd </a:t>
            </a:r>
            <a:r>
              <a:rPr lang="pl-PL" dirty="0" err="1"/>
              <a:t>Regatta</a:t>
            </a:r>
            <a:r>
              <a:rPr lang="pl-PL" dirty="0"/>
              <a:t> </a:t>
            </a:r>
            <a:r>
              <a:rPr lang="pl-PL" dirty="0" err="1"/>
              <a:t>Medemblik</a:t>
            </a:r>
            <a:r>
              <a:rPr lang="pl-PL" dirty="0"/>
              <a:t> (NED) 21-25.05.2013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FRA </a:t>
            </a:r>
            <a:r>
              <a:rPr lang="pl-PL" dirty="0"/>
              <a:t>Finn World Master La Rochelle La Rochelle 17-25.05.2013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sz="2500" b="1" dirty="0" smtClean="0"/>
              <a:t>POL</a:t>
            </a:r>
            <a:r>
              <a:rPr lang="pl-PL" sz="2500" dirty="0" smtClean="0"/>
              <a:t> </a:t>
            </a:r>
            <a:r>
              <a:rPr lang="pl-PL" sz="2500" b="1" dirty="0"/>
              <a:t>Puchar PZŻ Puck</a:t>
            </a:r>
            <a:r>
              <a:rPr lang="pl-PL" sz="2500" dirty="0"/>
              <a:t> </a:t>
            </a:r>
            <a:r>
              <a:rPr lang="pl-PL" sz="2500" b="1" dirty="0"/>
              <a:t>Puck</a:t>
            </a:r>
            <a:r>
              <a:rPr lang="pl-PL" sz="2500" dirty="0"/>
              <a:t> </a:t>
            </a:r>
            <a:r>
              <a:rPr lang="pl-PL" sz="2500" b="1" dirty="0"/>
              <a:t>17-19.05.2013</a:t>
            </a:r>
            <a:r>
              <a:rPr lang="pl-PL" sz="2500" dirty="0"/>
              <a:t> </a:t>
            </a:r>
            <a:r>
              <a:rPr lang="pl-PL" sz="2500" b="1" dirty="0"/>
              <a:t>1,2</a:t>
            </a:r>
            <a:r>
              <a:rPr lang="pl-PL" sz="2500" dirty="0"/>
              <a:t> </a:t>
            </a:r>
            <a:endParaRPr lang="pl-PL" sz="2500" dirty="0" smtClean="0"/>
          </a:p>
          <a:p>
            <a:pPr marL="0" indent="0">
              <a:buNone/>
            </a:pPr>
            <a:r>
              <a:rPr lang="pl-PL" sz="2500" b="1" dirty="0" smtClean="0"/>
              <a:t>POL</a:t>
            </a:r>
            <a:r>
              <a:rPr lang="pl-PL" sz="2500" dirty="0" smtClean="0"/>
              <a:t> </a:t>
            </a:r>
            <a:r>
              <a:rPr lang="pl-PL" sz="2500" b="1" dirty="0"/>
              <a:t>Puchar Warszawy</a:t>
            </a:r>
            <a:r>
              <a:rPr lang="pl-PL" sz="2500" dirty="0"/>
              <a:t> </a:t>
            </a:r>
            <a:r>
              <a:rPr lang="pl-PL" sz="2500" b="1" dirty="0"/>
              <a:t>Zegrze</a:t>
            </a:r>
            <a:r>
              <a:rPr lang="pl-PL" sz="2500" dirty="0"/>
              <a:t> </a:t>
            </a:r>
            <a:r>
              <a:rPr lang="pl-PL" sz="2500" b="1" dirty="0"/>
              <a:t>8-9.06.2013</a:t>
            </a:r>
            <a:r>
              <a:rPr lang="pl-PL" sz="2500" dirty="0"/>
              <a:t> </a:t>
            </a:r>
            <a:r>
              <a:rPr lang="pl-PL" sz="2500" b="1" dirty="0"/>
              <a:t>1</a:t>
            </a:r>
            <a:r>
              <a:rPr lang="pl-PL" sz="2500" dirty="0"/>
              <a:t> </a:t>
            </a:r>
            <a:endParaRPr lang="pl-PL" sz="2500" dirty="0" smtClean="0"/>
          </a:p>
          <a:p>
            <a:pPr marL="0" indent="0">
              <a:buNone/>
            </a:pPr>
            <a:r>
              <a:rPr lang="pl-PL" dirty="0" smtClean="0"/>
              <a:t>GBR </a:t>
            </a:r>
            <a:r>
              <a:rPr lang="pl-PL" dirty="0" err="1"/>
              <a:t>Sail</a:t>
            </a:r>
            <a:r>
              <a:rPr lang="pl-PL" dirty="0"/>
              <a:t> for Gold </a:t>
            </a:r>
            <a:r>
              <a:rPr lang="pl-PL" dirty="0" err="1"/>
              <a:t>Weymouth</a:t>
            </a:r>
            <a:r>
              <a:rPr lang="pl-PL" dirty="0"/>
              <a:t> &amp; Portland 8-12.06.2013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GER </a:t>
            </a:r>
            <a:r>
              <a:rPr lang="pl-PL" dirty="0"/>
              <a:t>Kieler </a:t>
            </a:r>
            <a:r>
              <a:rPr lang="pl-PL" dirty="0" err="1"/>
              <a:t>Woche</a:t>
            </a:r>
            <a:r>
              <a:rPr lang="pl-PL" dirty="0"/>
              <a:t> </a:t>
            </a:r>
            <a:r>
              <a:rPr lang="pl-PL" dirty="0" err="1"/>
              <a:t>Kiel</a:t>
            </a:r>
            <a:r>
              <a:rPr lang="pl-PL" dirty="0"/>
              <a:t> 22.06 do 26.06.2013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sz="2500" b="1" dirty="0" smtClean="0"/>
              <a:t>POL</a:t>
            </a:r>
            <a:r>
              <a:rPr lang="pl-PL" sz="2500" dirty="0" smtClean="0"/>
              <a:t> </a:t>
            </a:r>
            <a:r>
              <a:rPr lang="pl-PL" sz="2500" b="1" dirty="0" err="1"/>
              <a:t>Timberland</a:t>
            </a:r>
            <a:r>
              <a:rPr lang="pl-PL" sz="2500" b="1" dirty="0"/>
              <a:t> </a:t>
            </a:r>
            <a:r>
              <a:rPr lang="pl-PL" sz="2500" b="1" dirty="0" err="1"/>
              <a:t>Nord</a:t>
            </a:r>
            <a:r>
              <a:rPr lang="pl-PL" sz="2500" b="1" dirty="0"/>
              <a:t> </a:t>
            </a:r>
            <a:r>
              <a:rPr lang="pl-PL" sz="2500" b="1" dirty="0" err="1"/>
              <a:t>Cup</a:t>
            </a:r>
            <a:r>
              <a:rPr lang="pl-PL" sz="2500" b="1" dirty="0"/>
              <a:t> 2013</a:t>
            </a:r>
            <a:r>
              <a:rPr lang="pl-PL" sz="2500" dirty="0"/>
              <a:t> </a:t>
            </a:r>
            <a:r>
              <a:rPr lang="pl-PL" sz="2500" b="1" dirty="0"/>
              <a:t>Górki Zachodnie</a:t>
            </a:r>
            <a:r>
              <a:rPr lang="pl-PL" sz="2500" dirty="0"/>
              <a:t> </a:t>
            </a:r>
            <a:r>
              <a:rPr lang="pl-PL" sz="2500" b="1" dirty="0"/>
              <a:t>29.06-1.07.2013</a:t>
            </a:r>
            <a:r>
              <a:rPr lang="pl-PL" sz="2500" dirty="0"/>
              <a:t> </a:t>
            </a:r>
            <a:r>
              <a:rPr lang="pl-PL" sz="2500" b="1" dirty="0"/>
              <a:t>1</a:t>
            </a:r>
            <a:r>
              <a:rPr lang="pl-PL" sz="2500" dirty="0"/>
              <a:t> </a:t>
            </a:r>
            <a:endParaRPr lang="pl-PL" sz="2500" dirty="0" smtClean="0"/>
          </a:p>
          <a:p>
            <a:pPr marL="0" indent="0">
              <a:buNone/>
            </a:pPr>
            <a:r>
              <a:rPr lang="pl-PL" dirty="0" smtClean="0"/>
              <a:t>ITA </a:t>
            </a:r>
            <a:r>
              <a:rPr lang="pl-PL" dirty="0"/>
              <a:t>Silver </a:t>
            </a:r>
            <a:r>
              <a:rPr lang="pl-PL" dirty="0" err="1"/>
              <a:t>Cup</a:t>
            </a:r>
            <a:r>
              <a:rPr lang="pl-PL" dirty="0"/>
              <a:t> </a:t>
            </a:r>
            <a:r>
              <a:rPr lang="pl-PL" dirty="0" err="1"/>
              <a:t>Riva</a:t>
            </a:r>
            <a:r>
              <a:rPr lang="pl-PL" dirty="0"/>
              <a:t> del Garda 4-14.07.2013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GER </a:t>
            </a:r>
            <a:r>
              <a:rPr lang="pl-PL" dirty="0" err="1"/>
              <a:t>Warnemunder</a:t>
            </a:r>
            <a:r>
              <a:rPr lang="pl-PL" dirty="0"/>
              <a:t> </a:t>
            </a:r>
            <a:r>
              <a:rPr lang="pl-PL" dirty="0" err="1"/>
              <a:t>Woche</a:t>
            </a:r>
            <a:r>
              <a:rPr lang="pl-PL" dirty="0"/>
              <a:t> </a:t>
            </a:r>
            <a:r>
              <a:rPr lang="pl-PL" dirty="0" err="1"/>
              <a:t>Warnemuende</a:t>
            </a:r>
            <a:r>
              <a:rPr lang="pl-PL" dirty="0"/>
              <a:t> 6-14.07.2013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GER </a:t>
            </a:r>
            <a:r>
              <a:rPr lang="pl-PL" dirty="0"/>
              <a:t>Mistrzostwa Europy </a:t>
            </a:r>
            <a:r>
              <a:rPr lang="pl-PL" dirty="0" err="1"/>
              <a:t>Warnemuende</a:t>
            </a:r>
            <a:r>
              <a:rPr lang="pl-PL" dirty="0"/>
              <a:t> 19-27.07.2013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GER </a:t>
            </a:r>
            <a:r>
              <a:rPr lang="pl-PL" dirty="0" err="1"/>
              <a:t>Travemunder</a:t>
            </a:r>
            <a:r>
              <a:rPr lang="pl-PL" dirty="0"/>
              <a:t> </a:t>
            </a:r>
            <a:r>
              <a:rPr lang="pl-PL" dirty="0" err="1"/>
              <a:t>Woche</a:t>
            </a:r>
            <a:r>
              <a:rPr lang="pl-PL" dirty="0"/>
              <a:t> </a:t>
            </a:r>
            <a:r>
              <a:rPr lang="pl-PL" dirty="0" err="1"/>
              <a:t>Travemuende</a:t>
            </a:r>
            <a:r>
              <a:rPr lang="pl-PL" dirty="0"/>
              <a:t> 19-28.07.2013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sz="2500" b="1" dirty="0" smtClean="0"/>
              <a:t>POL</a:t>
            </a:r>
            <a:r>
              <a:rPr lang="pl-PL" sz="2500" dirty="0" smtClean="0"/>
              <a:t> </a:t>
            </a:r>
            <a:r>
              <a:rPr lang="pl-PL" sz="2500" b="1" dirty="0"/>
              <a:t>Mistrzostwa Polski Masters</a:t>
            </a:r>
            <a:r>
              <a:rPr lang="pl-PL" sz="2500" dirty="0"/>
              <a:t> </a:t>
            </a:r>
            <a:r>
              <a:rPr lang="pl-PL" sz="2500" b="1" dirty="0"/>
              <a:t>SKŻ Sopot</a:t>
            </a:r>
            <a:r>
              <a:rPr lang="pl-PL" sz="2500" dirty="0"/>
              <a:t> </a:t>
            </a:r>
            <a:r>
              <a:rPr lang="pl-PL" sz="2500" b="1" dirty="0"/>
              <a:t>9-11.08.201</a:t>
            </a:r>
            <a:r>
              <a:rPr lang="pl-PL" sz="2500" dirty="0"/>
              <a:t> </a:t>
            </a:r>
            <a:r>
              <a:rPr lang="pl-PL" sz="2500" b="1" dirty="0"/>
              <a:t>1,2</a:t>
            </a:r>
            <a:r>
              <a:rPr lang="pl-PL" sz="2500" dirty="0"/>
              <a:t> </a:t>
            </a:r>
            <a:endParaRPr lang="pl-PL" sz="2500" dirty="0" smtClean="0"/>
          </a:p>
          <a:p>
            <a:pPr marL="0" indent="0">
              <a:buNone/>
            </a:pPr>
            <a:r>
              <a:rPr lang="pl-PL" sz="2500" b="1" dirty="0" smtClean="0"/>
              <a:t>POL</a:t>
            </a:r>
            <a:r>
              <a:rPr lang="pl-PL" sz="2500" dirty="0" smtClean="0"/>
              <a:t> </a:t>
            </a:r>
            <a:r>
              <a:rPr lang="pl-PL" sz="2500" b="1" dirty="0"/>
              <a:t>Sopot Finn </a:t>
            </a:r>
            <a:r>
              <a:rPr lang="pl-PL" sz="2500" b="1" dirty="0" err="1"/>
              <a:t>Cup</a:t>
            </a:r>
            <a:r>
              <a:rPr lang="pl-PL" sz="2500" dirty="0"/>
              <a:t> </a:t>
            </a:r>
            <a:r>
              <a:rPr lang="pl-PL" sz="2500" b="1" dirty="0"/>
              <a:t>Sopot</a:t>
            </a:r>
            <a:r>
              <a:rPr lang="pl-PL" sz="2500" dirty="0"/>
              <a:t> </a:t>
            </a:r>
            <a:r>
              <a:rPr lang="pl-PL" sz="2500" b="1" dirty="0"/>
              <a:t>23-25.08.2013</a:t>
            </a:r>
            <a:r>
              <a:rPr lang="pl-PL" sz="2500" dirty="0"/>
              <a:t> </a:t>
            </a:r>
            <a:r>
              <a:rPr lang="pl-PL" sz="2500" b="1" dirty="0" smtClean="0"/>
              <a:t>–</a:t>
            </a:r>
            <a:r>
              <a:rPr lang="pl-PL" sz="2500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EST </a:t>
            </a:r>
            <a:r>
              <a:rPr lang="pl-PL" dirty="0"/>
              <a:t>Finn Gold </a:t>
            </a:r>
            <a:r>
              <a:rPr lang="pl-PL" dirty="0" err="1"/>
              <a:t>Cup</a:t>
            </a:r>
            <a:r>
              <a:rPr lang="pl-PL" dirty="0"/>
              <a:t> </a:t>
            </a:r>
            <a:r>
              <a:rPr lang="pl-PL" dirty="0" err="1"/>
              <a:t>Talin</a:t>
            </a:r>
            <a:r>
              <a:rPr lang="pl-PL" dirty="0"/>
              <a:t> (EST) 23-31.08.2013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dirty="0" smtClean="0"/>
              <a:t>CZE </a:t>
            </a:r>
            <a:r>
              <a:rPr lang="pl-PL" dirty="0"/>
              <a:t>Lipno </a:t>
            </a:r>
            <a:r>
              <a:rPr lang="pl-PL" dirty="0" err="1"/>
              <a:t>Regatta</a:t>
            </a:r>
            <a:r>
              <a:rPr lang="pl-PL" dirty="0"/>
              <a:t> Lake Lipno (CZE) 28.08-1.09.2013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sz="2500" b="1" dirty="0" smtClean="0"/>
              <a:t>POL</a:t>
            </a:r>
            <a:r>
              <a:rPr lang="pl-PL" sz="2500" dirty="0" smtClean="0"/>
              <a:t> </a:t>
            </a:r>
            <a:r>
              <a:rPr lang="pl-PL" sz="2500" b="1" dirty="0"/>
              <a:t>Akademickie Mistrzostwa Polski</a:t>
            </a:r>
            <a:r>
              <a:rPr lang="pl-PL" sz="2500" dirty="0"/>
              <a:t> </a:t>
            </a:r>
            <a:r>
              <a:rPr lang="pl-PL" sz="2500" b="1" dirty="0"/>
              <a:t>Górki Zachodnie</a:t>
            </a:r>
            <a:r>
              <a:rPr lang="pl-PL" sz="2500" dirty="0"/>
              <a:t> </a:t>
            </a:r>
            <a:r>
              <a:rPr lang="pl-PL" sz="2500" b="1" dirty="0"/>
              <a:t>13-15.09.2013</a:t>
            </a:r>
            <a:r>
              <a:rPr lang="pl-PL" sz="2500" dirty="0"/>
              <a:t> </a:t>
            </a:r>
            <a:r>
              <a:rPr lang="pl-PL" sz="2500" b="1" dirty="0"/>
              <a:t>1,2</a:t>
            </a:r>
            <a:r>
              <a:rPr lang="pl-PL" sz="2500" dirty="0"/>
              <a:t> </a:t>
            </a:r>
            <a:endParaRPr lang="pl-PL" sz="2500" dirty="0" smtClean="0"/>
          </a:p>
          <a:p>
            <a:pPr marL="0" indent="0">
              <a:buNone/>
            </a:pPr>
            <a:r>
              <a:rPr lang="pl-PL" sz="2500" b="1" dirty="0" smtClean="0"/>
              <a:t>POL</a:t>
            </a:r>
            <a:r>
              <a:rPr lang="pl-PL" sz="2500" dirty="0" smtClean="0"/>
              <a:t> </a:t>
            </a:r>
            <a:r>
              <a:rPr lang="pl-PL" sz="2500" b="1" dirty="0"/>
              <a:t>Mistrzostwa Polski</a:t>
            </a:r>
            <a:r>
              <a:rPr lang="pl-PL" sz="2500" dirty="0"/>
              <a:t> </a:t>
            </a:r>
            <a:r>
              <a:rPr lang="pl-PL" sz="2500" b="1" dirty="0"/>
              <a:t>Górki Zachodnie</a:t>
            </a:r>
            <a:r>
              <a:rPr lang="pl-PL" sz="2500" dirty="0"/>
              <a:t> </a:t>
            </a:r>
            <a:r>
              <a:rPr lang="pl-PL" sz="2500" b="1" dirty="0"/>
              <a:t>19-22.09.2013</a:t>
            </a:r>
            <a:r>
              <a:rPr lang="pl-PL" sz="2500" dirty="0"/>
              <a:t> </a:t>
            </a:r>
            <a:r>
              <a:rPr lang="pl-PL" sz="2500" b="1" dirty="0"/>
              <a:t>1,5</a:t>
            </a:r>
            <a:r>
              <a:rPr lang="pl-PL" sz="2500" dirty="0"/>
              <a:t> </a:t>
            </a:r>
            <a:endParaRPr lang="pl-PL" sz="2500" dirty="0" smtClean="0"/>
          </a:p>
          <a:p>
            <a:pPr marL="0" indent="0">
              <a:buNone/>
            </a:pPr>
            <a:r>
              <a:rPr lang="pl-PL" dirty="0" smtClean="0"/>
              <a:t>ITA </a:t>
            </a:r>
            <a:r>
              <a:rPr lang="pl-PL" dirty="0"/>
              <a:t>International Finn </a:t>
            </a:r>
            <a:r>
              <a:rPr lang="pl-PL" dirty="0" err="1"/>
              <a:t>Regatta</a:t>
            </a:r>
            <a:r>
              <a:rPr lang="pl-PL" dirty="0"/>
              <a:t> </a:t>
            </a:r>
            <a:r>
              <a:rPr lang="pl-PL" dirty="0" err="1"/>
              <a:t>Malcesine</a:t>
            </a:r>
            <a:r>
              <a:rPr lang="pl-PL" dirty="0"/>
              <a:t> (ITA) 4-6.10.2013 </a:t>
            </a:r>
            <a:r>
              <a:rPr lang="pl-PL" dirty="0" smtClean="0"/>
              <a:t>– </a:t>
            </a:r>
          </a:p>
          <a:p>
            <a:pPr marL="0" indent="0">
              <a:buNone/>
            </a:pPr>
            <a:r>
              <a:rPr lang="pl-PL" b="1" dirty="0" smtClean="0"/>
              <a:t>POL</a:t>
            </a:r>
            <a:r>
              <a:rPr lang="pl-PL" dirty="0" smtClean="0"/>
              <a:t> </a:t>
            </a:r>
            <a:r>
              <a:rPr lang="pl-PL" b="1" dirty="0"/>
              <a:t>Mistrzostwa Warszawy</a:t>
            </a:r>
            <a:r>
              <a:rPr lang="pl-PL" dirty="0"/>
              <a:t> </a:t>
            </a:r>
            <a:r>
              <a:rPr lang="pl-PL" b="1" dirty="0"/>
              <a:t>Zegrze</a:t>
            </a:r>
            <a:r>
              <a:rPr lang="pl-PL" dirty="0"/>
              <a:t> </a:t>
            </a:r>
            <a:r>
              <a:rPr lang="pl-PL" b="1" dirty="0"/>
              <a:t>5-6.10.2013</a:t>
            </a:r>
            <a:r>
              <a:rPr lang="pl-PL" dirty="0"/>
              <a:t> </a:t>
            </a:r>
            <a:r>
              <a:rPr lang="pl-PL" b="1" dirty="0"/>
              <a:t>1</a:t>
            </a: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POL</a:t>
            </a:r>
            <a:r>
              <a:rPr lang="pl-PL" dirty="0" smtClean="0"/>
              <a:t> </a:t>
            </a:r>
            <a:r>
              <a:rPr lang="pl-PL" b="1" dirty="0"/>
              <a:t>Meczowe Mistrzostwa Polski</a:t>
            </a:r>
            <a:r>
              <a:rPr lang="pl-PL" dirty="0"/>
              <a:t> </a:t>
            </a:r>
            <a:r>
              <a:rPr lang="pl-PL" b="1" dirty="0"/>
              <a:t>???</a:t>
            </a:r>
            <a:r>
              <a:rPr lang="pl-PL" dirty="0"/>
              <a:t> </a:t>
            </a:r>
            <a:r>
              <a:rPr lang="pl-PL" b="1" dirty="0"/>
              <a:t>18-20.10.2013</a:t>
            </a:r>
            <a:r>
              <a:rPr lang="pl-PL" dirty="0"/>
              <a:t> </a:t>
            </a:r>
            <a:r>
              <a:rPr lang="pl-PL" b="1" dirty="0" smtClean="0"/>
              <a:t>–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AUS </a:t>
            </a:r>
            <a:r>
              <a:rPr lang="pl-PL" dirty="0"/>
              <a:t>ISAF </a:t>
            </a:r>
            <a:r>
              <a:rPr lang="pl-PL" dirty="0" err="1"/>
              <a:t>Sailing</a:t>
            </a:r>
            <a:r>
              <a:rPr lang="pl-PL" dirty="0"/>
              <a:t> World </a:t>
            </a:r>
            <a:r>
              <a:rPr lang="pl-PL" dirty="0" err="1"/>
              <a:t>Cup</a:t>
            </a:r>
            <a:r>
              <a:rPr lang="pl-PL" dirty="0"/>
              <a:t> Melbourne Melbourne (AUS) 29.11-4.12.2013 - 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Kalendarz regat 2013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 descr="Imag2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21" y="2672421"/>
            <a:ext cx="2890527" cy="3854036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1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18649"/>
            <a:ext cx="4311948" cy="4751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000" b="1" dirty="0" smtClean="0"/>
              <a:t>Pierwszy Finn</a:t>
            </a:r>
          </a:p>
          <a:p>
            <a:pPr marL="0" indent="0">
              <a:buNone/>
            </a:pPr>
            <a:r>
              <a:rPr lang="pl-PL" sz="2000" dirty="0" smtClean="0"/>
              <a:t>Zbudowany w Uppsala przez </a:t>
            </a:r>
            <a:r>
              <a:rPr lang="pl-PL" sz="2000" dirty="0" err="1" smtClean="0"/>
              <a:t>Rickarda</a:t>
            </a:r>
            <a:r>
              <a:rPr lang="pl-PL" sz="2000" dirty="0" smtClean="0"/>
              <a:t> </a:t>
            </a:r>
            <a:r>
              <a:rPr lang="pl-PL" sz="2000" dirty="0" err="1" smtClean="0"/>
              <a:t>Sarbiego</a:t>
            </a:r>
            <a:r>
              <a:rPr lang="pl-PL" sz="2000" dirty="0" smtClean="0"/>
              <a:t> w 1949 do konkursu ogłoszonego na projekt jednoosobowego </a:t>
            </a:r>
            <a:r>
              <a:rPr lang="pl-PL" sz="2000" dirty="0" err="1" smtClean="0"/>
              <a:t>dinghy</a:t>
            </a:r>
            <a:r>
              <a:rPr lang="pl-PL" sz="2000" dirty="0" smtClean="0"/>
              <a:t>, monotypu, który miał być wykorzystany na Olimpiadzie w Helsinkach 1952. Do konkursu ogłoszonego przez </a:t>
            </a:r>
            <a:r>
              <a:rPr lang="pl-PL" sz="2000" dirty="0" err="1" smtClean="0"/>
              <a:t>Finnish</a:t>
            </a:r>
            <a:r>
              <a:rPr lang="pl-PL" sz="2000" dirty="0" smtClean="0"/>
              <a:t> </a:t>
            </a:r>
            <a:r>
              <a:rPr lang="pl-PL" sz="2000" dirty="0"/>
              <a:t>Y</a:t>
            </a:r>
            <a:r>
              <a:rPr lang="pl-PL" sz="2000" dirty="0" smtClean="0"/>
              <a:t>achting </a:t>
            </a:r>
            <a:r>
              <a:rPr lang="pl-PL" sz="2000" dirty="0" err="1" smtClean="0"/>
              <a:t>Association</a:t>
            </a:r>
            <a:r>
              <a:rPr lang="pl-PL" sz="2000" dirty="0" smtClean="0"/>
              <a:t> (FYA) przystąpił Sarby mając już zbudowany prototyp łódki którą nazwał Fin, potem Fint. Budowanie prototypów trwało od jesieni 1949 do maja 1950. W maju Fint wygrał wszystkie zawody za wyjątkiem jednych i został uznany przez FYA zwycięzcą konkursu. FYA zmienił nazwę na Finn a symbolem klasy stały się dwie fale. Serię łódek na pierwszą olimpiadę zbudowała duńska stocznia </a:t>
            </a:r>
            <a:r>
              <a:rPr lang="pl-PL" sz="2000" dirty="0" err="1" smtClean="0"/>
              <a:t>Borsen</a:t>
            </a:r>
            <a:r>
              <a:rPr lang="pl-PL" sz="2000" dirty="0" smtClean="0"/>
              <a:t> </a:t>
            </a:r>
            <a:r>
              <a:rPr lang="pl-PL" sz="2000" dirty="0" err="1" smtClean="0"/>
              <a:t>Boatyard</a:t>
            </a:r>
            <a:r>
              <a:rPr lang="pl-PL" sz="2000" dirty="0" smtClean="0"/>
              <a:t> a rywalizację wygrał Paul </a:t>
            </a:r>
            <a:r>
              <a:rPr lang="pl-PL" sz="2000" dirty="0" err="1" smtClean="0"/>
              <a:t>Elvstrom</a:t>
            </a:r>
            <a:r>
              <a:rPr lang="pl-PL" sz="2000" dirty="0" smtClean="0"/>
              <a:t> złoty medalista z 1948 roku w klasie </a:t>
            </a:r>
            <a:r>
              <a:rPr lang="pl-PL" sz="2000" dirty="0" err="1" smtClean="0"/>
              <a:t>Firefly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 descr="IMG_1274ww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48" y="2751637"/>
            <a:ext cx="4213324" cy="3444134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err="1" smtClean="0">
                <a:solidFill>
                  <a:srgbClr val="073E87"/>
                </a:solidFill>
              </a:rPr>
              <a:t>Fantastic</a:t>
            </a:r>
            <a:r>
              <a:rPr lang="pl-PL" sz="2400" b="1" dirty="0" smtClean="0">
                <a:solidFill>
                  <a:srgbClr val="073E87"/>
                </a:solidFill>
              </a:rPr>
              <a:t> Games – najnowsza książka IFA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782685"/>
            <a:ext cx="7408333" cy="4522703"/>
          </a:xfrm>
        </p:spPr>
        <p:txBody>
          <a:bodyPr/>
          <a:lstStyle/>
          <a:p>
            <a:r>
              <a:rPr lang="pl-PL" dirty="0" smtClean="0"/>
              <a:t>Dostępna na stronie IFA</a:t>
            </a:r>
            <a:endParaRPr lang="pl-PL" dirty="0"/>
          </a:p>
        </p:txBody>
      </p:sp>
      <p:pic>
        <p:nvPicPr>
          <p:cNvPr id="10" name="Obraz 9" descr="finntastic-games-cover-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31" y="2371604"/>
            <a:ext cx="3919957" cy="3933784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Polecamy: „Klasa Finn Ważna Karta w Historii Polskiego Żeglarstwa Regatowego”</a:t>
            </a:r>
            <a:endParaRPr lang="pl-PL" sz="27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57200" y="1625668"/>
            <a:ext cx="7408333" cy="4805041"/>
          </a:xfrm>
        </p:spPr>
        <p:txBody>
          <a:bodyPr/>
          <a:lstStyle/>
          <a:p>
            <a:r>
              <a:rPr lang="pl-PL" sz="1800" dirty="0" smtClean="0"/>
              <a:t>Autor: Apolinary Pastuszko</a:t>
            </a:r>
          </a:p>
          <a:p>
            <a:r>
              <a:rPr lang="pl-PL" sz="1800" dirty="0"/>
              <a:t>k</a:t>
            </a:r>
            <a:r>
              <a:rPr lang="pl-PL" sz="1800" dirty="0" smtClean="0"/>
              <a:t>siążka jest dostępna </a:t>
            </a:r>
            <a:r>
              <a:rPr lang="pl-PL" sz="1800" dirty="0"/>
              <a:t>w Polskim Związku </a:t>
            </a:r>
            <a:r>
              <a:rPr lang="pl-PL" sz="1800" dirty="0" smtClean="0"/>
              <a:t>Żeglarskim</a:t>
            </a:r>
          </a:p>
          <a:p>
            <a:r>
              <a:rPr lang="pl-PL" sz="1800" dirty="0" smtClean="0"/>
              <a:t>Książka A. Pastuszko została nominowana do nagrody im. Teligi</a:t>
            </a:r>
            <a:endParaRPr lang="pl-PL" sz="18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 descr="okladka_ksiazki_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44" y="2710715"/>
            <a:ext cx="2399428" cy="3719994"/>
          </a:xfrm>
          <a:prstGeom prst="rect">
            <a:avLst/>
          </a:prstGeom>
        </p:spPr>
      </p:pic>
      <p:pic>
        <p:nvPicPr>
          <p:cNvPr id="7" name="Obraz 6" descr="tyl_ksiazki_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46" y="2710715"/>
            <a:ext cx="2779572" cy="3719994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5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83048"/>
            <a:ext cx="7838948" cy="44127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800" b="1" dirty="0" smtClean="0"/>
              <a:t>Dziękujemy za uwagę</a:t>
            </a:r>
          </a:p>
          <a:p>
            <a:pPr marL="0" indent="0" algn="ctr">
              <a:buNone/>
            </a:pPr>
            <a:r>
              <a:rPr lang="pl-PL" sz="2800" b="1" dirty="0"/>
              <a:t>i</a:t>
            </a:r>
            <a:r>
              <a:rPr lang="pl-PL" sz="2800" b="1" dirty="0" smtClean="0"/>
              <a:t> zapraszamy:</a:t>
            </a:r>
            <a:endParaRPr lang="pl-PL" sz="2800" b="1" dirty="0"/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073E87"/>
                </a:solidFill>
                <a:hlinkClick r:id="rId3"/>
              </a:rPr>
              <a:t>www.finnclass.pl</a:t>
            </a:r>
            <a:r>
              <a:rPr lang="pl-PL" sz="2800" b="1" dirty="0">
                <a:solidFill>
                  <a:srgbClr val="073E87"/>
                </a:solidFill>
              </a:rPr>
              <a:t/>
            </a:r>
            <a:br>
              <a:rPr lang="pl-PL" sz="2800" b="1" dirty="0">
                <a:solidFill>
                  <a:srgbClr val="073E87"/>
                </a:solidFill>
              </a:rPr>
            </a:br>
            <a:r>
              <a:rPr lang="pl-PL" sz="2800" b="1" dirty="0"/>
              <a:t>http://</a:t>
            </a:r>
            <a:r>
              <a:rPr lang="pl-PL" sz="2800" b="1" dirty="0" err="1"/>
              <a:t>www.finnclass.pl</a:t>
            </a:r>
            <a:r>
              <a:rPr lang="pl-PL" sz="2800" b="1" dirty="0"/>
              <a:t>/forum</a:t>
            </a:r>
            <a:r>
              <a:rPr lang="pl-PL" sz="2800" b="1" dirty="0" smtClean="0"/>
              <a:t>/</a:t>
            </a:r>
          </a:p>
          <a:p>
            <a:pPr marL="0" indent="0" algn="ctr">
              <a:buNone/>
            </a:pPr>
            <a:r>
              <a:rPr lang="pl-PL" sz="2800" b="1" dirty="0">
                <a:hlinkClick r:id="rId4"/>
              </a:rPr>
              <a:t>https://www.facebook.com/</a:t>
            </a:r>
            <a:r>
              <a:rPr lang="pl-PL" sz="2800" b="1" dirty="0" smtClean="0">
                <a:hlinkClick r:id="rId4"/>
              </a:rPr>
              <a:t>PSRKFinn</a:t>
            </a:r>
            <a:endParaRPr lang="pl-PL" sz="2800" b="1" dirty="0" smtClean="0"/>
          </a:p>
          <a:p>
            <a:pPr marL="0" indent="0" algn="ctr">
              <a:buNone/>
            </a:pPr>
            <a:r>
              <a:rPr lang="pl-PL" sz="2800" b="1" dirty="0" smtClean="0"/>
              <a:t>oraz</a:t>
            </a:r>
          </a:p>
          <a:p>
            <a:pPr marL="0" indent="0" algn="ctr">
              <a:buNone/>
            </a:pPr>
            <a:r>
              <a:rPr lang="pl-PL" sz="2800" b="1" dirty="0" smtClean="0">
                <a:hlinkClick r:id="rId5"/>
              </a:rPr>
              <a:t>www.finnclass.org</a:t>
            </a:r>
            <a:endParaRPr lang="pl-PL" sz="2800" b="1" dirty="0" smtClean="0"/>
          </a:p>
          <a:p>
            <a:pPr marL="0" indent="0" algn="ctr">
              <a:buNone/>
            </a:pPr>
            <a:r>
              <a:rPr lang="pl-PL" sz="2800" b="1" dirty="0">
                <a:hlinkClick r:id="rId6"/>
              </a:rPr>
              <a:t>http://</a:t>
            </a:r>
            <a:r>
              <a:rPr lang="pl-PL" sz="2800" b="1" dirty="0" smtClean="0">
                <a:hlinkClick r:id="rId6"/>
              </a:rPr>
              <a:t>www.finnworldmaster.com</a:t>
            </a:r>
            <a:endParaRPr lang="pl-PL" sz="2800" b="1" dirty="0" smtClean="0"/>
          </a:p>
          <a:p>
            <a:pPr marL="0" indent="0" algn="ctr">
              <a:buNone/>
            </a:pPr>
            <a:endParaRPr lang="pl-PL" sz="2800" b="1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Zakończenie spotkania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83048"/>
            <a:ext cx="7838948" cy="4412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400" b="1" dirty="0" smtClean="0">
                <a:solidFill>
                  <a:srgbClr val="073E87"/>
                </a:solidFill>
              </a:rPr>
              <a:t>d o    z o b a c z e n i a    n a    w o d z i e…</a:t>
            </a:r>
            <a:endParaRPr lang="pl-PL" sz="4000" b="1" dirty="0">
              <a:solidFill>
                <a:srgbClr val="073E87"/>
              </a:solidFill>
            </a:endParaRPr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 descr="DSC_052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2" y="1783048"/>
            <a:ext cx="6937790" cy="4617966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1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199" y="1618650"/>
            <a:ext cx="7638465" cy="4863954"/>
          </a:xfrm>
        </p:spPr>
        <p:txBody>
          <a:bodyPr>
            <a:noAutofit/>
          </a:bodyPr>
          <a:lstStyle/>
          <a:p>
            <a:r>
              <a:rPr lang="pl-PL" sz="1400" b="1" dirty="0" smtClean="0"/>
              <a:t>1949</a:t>
            </a:r>
            <a:r>
              <a:rPr lang="pl-PL" sz="1400" dirty="0" smtClean="0"/>
              <a:t> </a:t>
            </a:r>
            <a:r>
              <a:rPr lang="pl-PL" sz="1400" dirty="0"/>
              <a:t>Fiński Związek Jachtowy organizuje konkurs projektowy na jednoosobowy jacht, </a:t>
            </a:r>
            <a:endParaRPr lang="pl-PL" sz="1400" dirty="0" smtClean="0"/>
          </a:p>
          <a:p>
            <a:r>
              <a:rPr lang="pl-PL" sz="1400" b="1" dirty="0" smtClean="0"/>
              <a:t>1950</a:t>
            </a:r>
            <a:r>
              <a:rPr lang="pl-PL" sz="1400" dirty="0"/>
              <a:t>. FINN staje się popularny w Szwecji; zbudowanych jest dwadzieścia pięć łódek. </a:t>
            </a:r>
            <a:br>
              <a:rPr lang="pl-PL" sz="1400" dirty="0"/>
            </a:br>
            <a:r>
              <a:rPr lang="pl-PL" sz="1400" dirty="0" smtClean="0"/>
              <a:t>Podwójna </a:t>
            </a:r>
            <a:r>
              <a:rPr lang="pl-PL" sz="1400" dirty="0"/>
              <a:t>fala została wybrana jako emblemat klasy.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Lik </a:t>
            </a:r>
            <a:r>
              <a:rPr lang="pl-PL" sz="1400" dirty="0"/>
              <a:t>wolny zostaje skrócony o 150 mm w celu uniesienia bomu</a:t>
            </a:r>
            <a:r>
              <a:rPr lang="pl-PL" sz="1400" dirty="0" smtClean="0"/>
              <a:t>.</a:t>
            </a:r>
          </a:p>
          <a:p>
            <a:r>
              <a:rPr lang="pl-PL" sz="1400" b="1" dirty="0" smtClean="0"/>
              <a:t>1950</a:t>
            </a:r>
            <a:r>
              <a:rPr lang="pl-PL" sz="1400" dirty="0" smtClean="0"/>
              <a:t> </a:t>
            </a:r>
            <a:r>
              <a:rPr lang="pl-PL" sz="1400" dirty="0"/>
              <a:t>Nowe próby w trudnych warunkach pogodowych; FINN zwycięża w pięciu wyścigach. W wyścigu szóstym jest drugi</a:t>
            </a:r>
            <a:r>
              <a:rPr lang="pl-PL" sz="1400" dirty="0" smtClean="0"/>
              <a:t>. </a:t>
            </a:r>
          </a:p>
          <a:p>
            <a:r>
              <a:rPr lang="pl-PL" sz="1400" b="1" dirty="0" smtClean="0"/>
              <a:t>1952</a:t>
            </a:r>
            <a:r>
              <a:rPr lang="pl-PL" sz="1400" dirty="0" smtClean="0"/>
              <a:t> </a:t>
            </a:r>
            <a:r>
              <a:rPr lang="pl-PL" sz="1400" dirty="0"/>
              <a:t>Helsinki, Finlandia: Klasa FINN jest pierwszy raz wykorzystana na igrzyskach olimpijskich</a:t>
            </a:r>
            <a:r>
              <a:rPr lang="pl-PL" sz="1400" dirty="0" smtClean="0"/>
              <a:t>.</a:t>
            </a:r>
          </a:p>
          <a:p>
            <a:r>
              <a:rPr lang="pl-PL" sz="1400" b="1" dirty="0" smtClean="0"/>
              <a:t>1956</a:t>
            </a:r>
            <a:r>
              <a:rPr lang="pl-PL" sz="1400" dirty="0" smtClean="0"/>
              <a:t> organizowane </a:t>
            </a:r>
            <a:r>
              <a:rPr lang="pl-PL" sz="1400" dirty="0"/>
              <a:t>są pierwsze Mistrzostwa Świata. Powstaje INTERNATIONAL FINN ASSOCIATION - Międzynarodowy Związek klasy </a:t>
            </a:r>
            <a:r>
              <a:rPr lang="pl-PL" sz="1400" dirty="0" smtClean="0"/>
              <a:t>Finn</a:t>
            </a:r>
          </a:p>
          <a:p>
            <a:r>
              <a:rPr lang="pl-PL" sz="1400" b="1" dirty="0" smtClean="0"/>
              <a:t>1959</a:t>
            </a:r>
            <a:r>
              <a:rPr lang="pl-PL" sz="1400" dirty="0" smtClean="0"/>
              <a:t> </a:t>
            </a:r>
            <a:r>
              <a:rPr lang="pl-PL" sz="1400" dirty="0"/>
              <a:t>Do produkcji żagli dopuszczone zostały materiały </a:t>
            </a:r>
            <a:r>
              <a:rPr lang="pl-PL" sz="1400" dirty="0" smtClean="0"/>
              <a:t>syntetyczne</a:t>
            </a:r>
          </a:p>
          <a:p>
            <a:r>
              <a:rPr lang="pl-PL" sz="1400" b="1" dirty="0" smtClean="0"/>
              <a:t>1961</a:t>
            </a:r>
            <a:r>
              <a:rPr lang="pl-PL" sz="1400" dirty="0" smtClean="0"/>
              <a:t> </a:t>
            </a:r>
            <a:r>
              <a:rPr lang="pl-PL" sz="1400" dirty="0"/>
              <a:t>Amerykański magazyn "FINN FARE" został rozwinięty i przyjęty jako oficjalny organ IFA. Do budowy kadłubów zostaje dopuszczony wzmocniony </a:t>
            </a:r>
            <a:r>
              <a:rPr lang="pl-PL" sz="1400" dirty="0" smtClean="0"/>
              <a:t>poliester.</a:t>
            </a:r>
          </a:p>
          <a:p>
            <a:r>
              <a:rPr lang="pl-PL" sz="1400" b="1" dirty="0" smtClean="0"/>
              <a:t>1964</a:t>
            </a:r>
            <a:r>
              <a:rPr lang="pl-PL" sz="1400" dirty="0" smtClean="0"/>
              <a:t> Klasa </a:t>
            </a:r>
            <a:r>
              <a:rPr lang="pl-PL" sz="1400" dirty="0"/>
              <a:t>FINN rozwija precyzyjną metodę kontroli kadłubów obowiązującą na całym </a:t>
            </a:r>
            <a:r>
              <a:rPr lang="pl-PL" sz="1400" dirty="0" smtClean="0"/>
              <a:t>świecie </a:t>
            </a:r>
          </a:p>
          <a:p>
            <a:r>
              <a:rPr lang="pl-PL" sz="1400" b="1" dirty="0" smtClean="0"/>
              <a:t>1969 </a:t>
            </a:r>
            <a:r>
              <a:rPr lang="pl-PL" sz="1400" dirty="0"/>
              <a:t>Stopy aluminium i wzmocniony poliester zostaje dopuszczony do budowy masztów i </a:t>
            </a:r>
            <a:r>
              <a:rPr lang="pl-PL" sz="1400" dirty="0" smtClean="0"/>
              <a:t>bomów</a:t>
            </a:r>
          </a:p>
          <a:p>
            <a:r>
              <a:rPr lang="pl-PL" sz="1400" b="1" dirty="0"/>
              <a:t>1973</a:t>
            </a:r>
            <a:r>
              <a:rPr lang="pl-PL" sz="1400" dirty="0"/>
              <a:t> Klasa FINN przyjmuje wahadłowy test </a:t>
            </a:r>
            <a:r>
              <a:rPr lang="pl-PL" sz="1400" dirty="0" err="1"/>
              <a:t>Lamboley'a</a:t>
            </a:r>
            <a:r>
              <a:rPr lang="pl-PL" sz="1400" dirty="0"/>
              <a:t> do kontroli rozkładu wagi kadłubów</a:t>
            </a:r>
          </a:p>
          <a:p>
            <a:r>
              <a:rPr lang="pl-PL" sz="1400" b="1" dirty="0"/>
              <a:t>1974</a:t>
            </a:r>
            <a:r>
              <a:rPr lang="pl-PL" sz="1400" dirty="0"/>
              <a:t> Zezwolono na dowolny materiał do budowy kadłubów. Zaakceptowano podwójną podłogę. Ustalono minimalną wagę dla bomu i steru.</a:t>
            </a:r>
          </a:p>
          <a:p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2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06338"/>
            <a:ext cx="8182074" cy="5154316"/>
          </a:xfrm>
        </p:spPr>
        <p:txBody>
          <a:bodyPr>
            <a:noAutofit/>
          </a:bodyPr>
          <a:lstStyle/>
          <a:p>
            <a:r>
              <a:rPr lang="pl-PL" sz="1400" b="1" dirty="0" smtClean="0"/>
              <a:t>1984</a:t>
            </a:r>
            <a:r>
              <a:rPr lang="pl-PL" sz="1400" dirty="0" smtClean="0"/>
              <a:t> </a:t>
            </a:r>
            <a:r>
              <a:rPr lang="pl-PL" sz="1400" dirty="0"/>
              <a:t>Wszystkie materiały elastyczne są dopuszczone do budowy żagli.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Organizowane </a:t>
            </a:r>
            <a:r>
              <a:rPr lang="pl-PL" sz="1400" dirty="0"/>
              <a:t>są pierwsze konsultacje (klinika Finna) dla żeglarzy </a:t>
            </a:r>
            <a:r>
              <a:rPr lang="pl-PL" sz="1400" dirty="0" smtClean="0"/>
              <a:t>z </a:t>
            </a:r>
            <a:r>
              <a:rPr lang="pl-PL" sz="1400" dirty="0"/>
              <a:t>państw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rozwijających </a:t>
            </a:r>
            <a:r>
              <a:rPr lang="pl-PL" sz="1400" dirty="0"/>
              <a:t>klasę, jako część długoterminowego programu rozwoju </a:t>
            </a:r>
            <a:r>
              <a:rPr lang="pl-PL" sz="1400" dirty="0" smtClean="0"/>
              <a:t>klasy</a:t>
            </a:r>
          </a:p>
          <a:p>
            <a:r>
              <a:rPr lang="pl-PL" sz="1400" b="1" dirty="0" smtClean="0"/>
              <a:t>1986</a:t>
            </a:r>
            <a:r>
              <a:rPr lang="pl-PL" sz="1400" dirty="0" smtClean="0"/>
              <a:t> </a:t>
            </a:r>
            <a:r>
              <a:rPr lang="pl-PL" sz="1400" dirty="0"/>
              <a:t>Opublikowanie pierwszego wydania FINNLOG. Ta książka zawiera zarówno historię klasy Finn jak i wiele technicznych artykułów pisanych przez </a:t>
            </a:r>
            <a:r>
              <a:rPr lang="pl-PL" sz="1400" dirty="0" smtClean="0"/>
              <a:t>ekspertów</a:t>
            </a:r>
          </a:p>
          <a:p>
            <a:r>
              <a:rPr lang="pl-PL" sz="1400" b="1" dirty="0" smtClean="0"/>
              <a:t>1993</a:t>
            </a:r>
            <a:r>
              <a:rPr lang="pl-PL" sz="1400" dirty="0" smtClean="0"/>
              <a:t> </a:t>
            </a:r>
            <a:r>
              <a:rPr lang="pl-PL" sz="1400" dirty="0"/>
              <a:t>Do budowy masztów zostaje dopuszczone włókno </a:t>
            </a:r>
            <a:r>
              <a:rPr lang="pl-PL" sz="1400" dirty="0" smtClean="0"/>
              <a:t>węglowe</a:t>
            </a:r>
          </a:p>
          <a:p>
            <a:r>
              <a:rPr lang="pl-PL" sz="1400" b="1" dirty="0" smtClean="0"/>
              <a:t>1994</a:t>
            </a:r>
            <a:r>
              <a:rPr lang="pl-PL" sz="1400" dirty="0" smtClean="0"/>
              <a:t> </a:t>
            </a:r>
            <a:r>
              <a:rPr lang="pl-PL" sz="1400" dirty="0"/>
              <a:t>Waga masztów zostaje zredukowana do 8 </a:t>
            </a:r>
            <a:r>
              <a:rPr lang="pl-PL" sz="1400" dirty="0" smtClean="0"/>
              <a:t>kg</a:t>
            </a:r>
          </a:p>
          <a:p>
            <a:r>
              <a:rPr lang="pl-PL" sz="1400" b="1" dirty="0" smtClean="0"/>
              <a:t>1995</a:t>
            </a:r>
            <a:r>
              <a:rPr lang="pl-PL" sz="1400" dirty="0" smtClean="0"/>
              <a:t> </a:t>
            </a:r>
            <a:r>
              <a:rPr lang="pl-PL" sz="1400" dirty="0"/>
              <a:t>Pojawia się pierwszy maszt w kształcie skrzydła. Zostaje użyty do zwycięstwa w Mistrzostwach Świata w Melbourne, w </a:t>
            </a:r>
            <a:r>
              <a:rPr lang="pl-PL" sz="1400" dirty="0" err="1" smtClean="0"/>
              <a:t>Australi</a:t>
            </a:r>
            <a:endParaRPr lang="pl-PL" sz="1400" dirty="0" smtClean="0"/>
          </a:p>
          <a:p>
            <a:r>
              <a:rPr lang="pl-PL" sz="1400" b="1" dirty="0" smtClean="0"/>
              <a:t>1996</a:t>
            </a:r>
            <a:r>
              <a:rPr lang="pl-PL" sz="1400" dirty="0" smtClean="0"/>
              <a:t> </a:t>
            </a:r>
            <a:r>
              <a:rPr lang="pl-PL" sz="1400" dirty="0"/>
              <a:t>Waga kadłubów zostaje zredukowana o 5 kg i wynosi </a:t>
            </a:r>
            <a:r>
              <a:rPr lang="pl-PL" sz="1400" dirty="0" smtClean="0"/>
              <a:t>120kg</a:t>
            </a:r>
          </a:p>
          <a:p>
            <a:r>
              <a:rPr lang="pl-PL" sz="1400" b="1" dirty="0" smtClean="0"/>
              <a:t>1998</a:t>
            </a:r>
            <a:r>
              <a:rPr lang="pl-PL" sz="1400" dirty="0" smtClean="0"/>
              <a:t> </a:t>
            </a:r>
            <a:r>
              <a:rPr lang="pl-PL" sz="1400" dirty="0"/>
              <a:t>Opublikowana zostaje setna edycja magazynu </a:t>
            </a:r>
            <a:r>
              <a:rPr lang="pl-PL" sz="1400" dirty="0" smtClean="0"/>
              <a:t>FINNFARE</a:t>
            </a:r>
          </a:p>
          <a:p>
            <a:r>
              <a:rPr lang="pl-PL" sz="1400" b="1" dirty="0" smtClean="0"/>
              <a:t>1998</a:t>
            </a:r>
            <a:r>
              <a:rPr lang="pl-PL" sz="1400" dirty="0" smtClean="0"/>
              <a:t> </a:t>
            </a:r>
            <a:r>
              <a:rPr lang="pl-PL" sz="1400" dirty="0"/>
              <a:t>Wzmocnione, plastykowe żagle znajdują szerokie </a:t>
            </a:r>
            <a:r>
              <a:rPr lang="pl-PL" sz="1400" dirty="0" smtClean="0"/>
              <a:t>zastosowanie</a:t>
            </a:r>
          </a:p>
          <a:p>
            <a:r>
              <a:rPr lang="pl-PL" sz="1400" b="1" dirty="0" smtClean="0"/>
              <a:t>1999</a:t>
            </a:r>
            <a:r>
              <a:rPr lang="pl-PL" sz="1400" dirty="0" smtClean="0"/>
              <a:t> </a:t>
            </a:r>
            <a:r>
              <a:rPr lang="pl-PL" sz="1400" dirty="0"/>
              <a:t>Opublikowanie </a:t>
            </a:r>
            <a:r>
              <a:rPr lang="pl-PL" sz="1400" dirty="0" err="1"/>
              <a:t>FINNatics</a:t>
            </a:r>
            <a:r>
              <a:rPr lang="pl-PL" sz="1400" dirty="0"/>
              <a:t> - historia i technika żeglowania na Finnie. Książka zostaje wydana w 50 rocznicę istnienia </a:t>
            </a:r>
            <a:r>
              <a:rPr lang="pl-PL" sz="1400" dirty="0" smtClean="0"/>
              <a:t>Finna</a:t>
            </a:r>
          </a:p>
          <a:p>
            <a:r>
              <a:rPr lang="pl-PL" sz="1400" b="1" dirty="0" smtClean="0"/>
              <a:t>2000</a:t>
            </a:r>
            <a:r>
              <a:rPr lang="pl-PL" sz="1400" dirty="0" smtClean="0"/>
              <a:t> </a:t>
            </a:r>
            <a:r>
              <a:rPr lang="pl-PL" sz="1400" dirty="0"/>
              <a:t>Po raz pierwszy od początku istnienia klasy, zawodnicy Igrzysk Olimpijskich mogą pływać na swoim własnym </a:t>
            </a:r>
            <a:r>
              <a:rPr lang="pl-PL" sz="1400" dirty="0" smtClean="0"/>
              <a:t>sprzęcie</a:t>
            </a:r>
          </a:p>
          <a:p>
            <a:r>
              <a:rPr lang="pl-PL" sz="1400" b="1" dirty="0" smtClean="0"/>
              <a:t>2005</a:t>
            </a:r>
            <a:r>
              <a:rPr lang="pl-PL" sz="1400" dirty="0" smtClean="0"/>
              <a:t> </a:t>
            </a:r>
            <a:r>
              <a:rPr lang="pl-PL" sz="1400" dirty="0"/>
              <a:t>Przepisy klasowe zostają </a:t>
            </a:r>
            <a:r>
              <a:rPr lang="pl-PL" sz="1200" dirty="0"/>
              <a:t>ukończone, przepisane i </a:t>
            </a:r>
            <a:r>
              <a:rPr lang="pl-PL" sz="1200" dirty="0" smtClean="0"/>
              <a:t>ujednolicone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3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06338"/>
            <a:ext cx="8182074" cy="5154316"/>
          </a:xfrm>
        </p:spPr>
        <p:txBody>
          <a:bodyPr>
            <a:noAutofit/>
          </a:bodyPr>
          <a:lstStyle/>
          <a:p>
            <a:r>
              <a:rPr lang="pl-PL" sz="1400" b="1" dirty="0" smtClean="0"/>
              <a:t>2007</a:t>
            </a:r>
            <a:r>
              <a:rPr lang="pl-PL" sz="1400" dirty="0" smtClean="0"/>
              <a:t> Ben </a:t>
            </a:r>
            <a:r>
              <a:rPr lang="pl-PL" sz="1400" dirty="0" err="1" smtClean="0"/>
              <a:t>Ainslie</a:t>
            </a:r>
            <a:r>
              <a:rPr lang="pl-PL" sz="1400" dirty="0" smtClean="0"/>
              <a:t> wygrywa swoje czwarte Mistrzostwa Świata (Finn Gold </a:t>
            </a:r>
            <a:r>
              <a:rPr lang="pl-PL" sz="1400" dirty="0" err="1" smtClean="0"/>
              <a:t>Cup</a:t>
            </a:r>
            <a:r>
              <a:rPr lang="pl-PL" sz="1400" dirty="0" smtClean="0"/>
              <a:t>)</a:t>
            </a:r>
            <a:br>
              <a:rPr lang="pl-PL" sz="1400" dirty="0" smtClean="0"/>
            </a:br>
            <a:r>
              <a:rPr lang="pl-PL" sz="1400" dirty="0" smtClean="0"/>
              <a:t>i ustanawia nowy rekord</a:t>
            </a:r>
          </a:p>
          <a:p>
            <a:r>
              <a:rPr lang="pl-PL" sz="1400" b="1" dirty="0" smtClean="0"/>
              <a:t>2009</a:t>
            </a:r>
            <a:r>
              <a:rPr lang="pl-PL" sz="1400" dirty="0" smtClean="0"/>
              <a:t> Klasa Finn obchodzi jubileusz 60-lecia</a:t>
            </a:r>
          </a:p>
          <a:p>
            <a:r>
              <a:rPr lang="pl-PL" sz="1400" b="1" dirty="0" smtClean="0"/>
              <a:t>2009</a:t>
            </a:r>
            <a:r>
              <a:rPr lang="pl-PL" sz="1400" dirty="0" smtClean="0"/>
              <a:t> IFA wydaje publikację, album „Photo </a:t>
            </a:r>
            <a:r>
              <a:rPr lang="pl-PL" sz="1400" dirty="0" err="1" smtClean="0"/>
              <a:t>FINNish</a:t>
            </a:r>
            <a:r>
              <a:rPr lang="pl-PL" sz="1400" dirty="0" smtClean="0"/>
              <a:t> – 60 </a:t>
            </a:r>
            <a:r>
              <a:rPr lang="pl-PL" sz="1400" dirty="0" err="1" smtClean="0"/>
              <a:t>Years</a:t>
            </a:r>
            <a:r>
              <a:rPr lang="pl-PL" sz="1400" dirty="0" smtClean="0"/>
              <a:t> of Finn </a:t>
            </a:r>
            <a:r>
              <a:rPr lang="pl-PL" sz="1400" dirty="0" err="1" smtClean="0"/>
              <a:t>Sailing</a:t>
            </a:r>
            <a:endParaRPr lang="pl-PL" sz="1400" dirty="0" smtClean="0"/>
          </a:p>
          <a:p>
            <a:r>
              <a:rPr lang="pl-PL" sz="1400" b="1" dirty="0" smtClean="0"/>
              <a:t>2012</a:t>
            </a:r>
            <a:r>
              <a:rPr lang="pl-PL" sz="1400" dirty="0" smtClean="0"/>
              <a:t> Na Olimpiadzie w Londynie klasa Finn pojawia się po raz 16-ty</a:t>
            </a:r>
          </a:p>
          <a:p>
            <a:endParaRPr lang="pl-PL" sz="1200" dirty="0" smtClean="0"/>
          </a:p>
          <a:p>
            <a:r>
              <a:rPr lang="pl-PL" sz="1200" b="1" dirty="0" smtClean="0"/>
              <a:t>inne zmiany – kolejna redukcja wagi kadłuba do 116 kg, wprowadzenie kompasów elektronicznych </a:t>
            </a:r>
            <a:r>
              <a:rPr lang="pl-PL" sz="1200" b="1" dirty="0" err="1" smtClean="0"/>
              <a:t>Tack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Tick</a:t>
            </a:r>
            <a:r>
              <a:rPr lang="pl-PL" sz="1200" b="1" dirty="0" smtClean="0"/>
              <a:t> - </a:t>
            </a:r>
            <a:r>
              <a:rPr lang="pl-PL" sz="1200" b="1" dirty="0" err="1" smtClean="0"/>
              <a:t>compas</a:t>
            </a:r>
            <a:r>
              <a:rPr lang="pl-PL" sz="1200" b="1" dirty="0" smtClean="0"/>
              <a:t>, </a:t>
            </a:r>
            <a:br>
              <a:rPr lang="pl-PL" sz="1200" b="1" dirty="0" smtClean="0"/>
            </a:br>
            <a:r>
              <a:rPr lang="pl-PL" sz="1200" b="1" dirty="0" smtClean="0"/>
              <a:t>Czekamy na dopuszczenie żagli 3D</a:t>
            </a: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762217"/>
            <a:ext cx="7838948" cy="45923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2600" b="1" dirty="0" smtClean="0"/>
              <a:t>Olimpiady – klasa Finn obecna od 1952 roku na 16-tu OLIMPIADACH</a:t>
            </a:r>
            <a:br>
              <a:rPr lang="pl-PL" sz="2600" b="1" dirty="0" smtClean="0"/>
            </a:br>
            <a:endParaRPr lang="pl-PL" sz="2600" b="1" dirty="0" smtClean="0"/>
          </a:p>
          <a:p>
            <a:r>
              <a:rPr lang="pl-PL" b="1" dirty="0" smtClean="0"/>
              <a:t>1952</a:t>
            </a:r>
            <a:r>
              <a:rPr lang="pl-PL" b="1" dirty="0"/>
              <a:t>, Helsinki, Finlandia</a:t>
            </a:r>
            <a:r>
              <a:rPr lang="pl-PL" b="1" dirty="0" smtClean="0"/>
              <a:t>: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1 </a:t>
            </a:r>
            <a:r>
              <a:rPr lang="pl-PL" dirty="0"/>
              <a:t>Paul </a:t>
            </a:r>
            <a:r>
              <a:rPr lang="pl-PL" dirty="0" err="1"/>
              <a:t>Elvstrom</a:t>
            </a:r>
            <a:r>
              <a:rPr lang="pl-PL" dirty="0"/>
              <a:t>, Dania 2 Charles </a:t>
            </a:r>
            <a:r>
              <a:rPr lang="pl-PL" dirty="0" err="1"/>
              <a:t>Currey</a:t>
            </a:r>
            <a:r>
              <a:rPr lang="pl-PL" dirty="0"/>
              <a:t>, Wielka Brytania 3 </a:t>
            </a:r>
            <a:r>
              <a:rPr lang="pl-PL" dirty="0" err="1"/>
              <a:t>Rickard</a:t>
            </a:r>
            <a:r>
              <a:rPr lang="pl-PL" dirty="0"/>
              <a:t> Sarby, </a:t>
            </a:r>
            <a:r>
              <a:rPr lang="pl-PL" dirty="0" smtClean="0"/>
              <a:t>Szwecja</a:t>
            </a:r>
            <a:br>
              <a:rPr lang="pl-PL" dirty="0" smtClean="0"/>
            </a:br>
            <a:r>
              <a:rPr lang="pl-PL" dirty="0"/>
              <a:t>	</a:t>
            </a:r>
          </a:p>
          <a:p>
            <a:r>
              <a:rPr lang="pl-PL" b="1" dirty="0" smtClean="0"/>
              <a:t>1956</a:t>
            </a:r>
            <a:r>
              <a:rPr lang="pl-PL" b="1" dirty="0"/>
              <a:t>, Melbourne, </a:t>
            </a:r>
            <a:r>
              <a:rPr lang="pl-PL" b="1" dirty="0" smtClean="0"/>
              <a:t>Australia</a:t>
            </a:r>
            <a:r>
              <a:rPr lang="pl-PL" dirty="0"/>
              <a:t>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</a:t>
            </a:r>
            <a:r>
              <a:rPr lang="pl-PL" dirty="0"/>
              <a:t>Paul </a:t>
            </a:r>
            <a:r>
              <a:rPr lang="pl-PL" dirty="0" err="1"/>
              <a:t>Elvstrom</a:t>
            </a:r>
            <a:r>
              <a:rPr lang="pl-PL" dirty="0"/>
              <a:t>, Dania 2 </a:t>
            </a:r>
            <a:r>
              <a:rPr lang="pl-PL" dirty="0" err="1"/>
              <a:t>Andre</a:t>
            </a:r>
            <a:r>
              <a:rPr lang="pl-PL" dirty="0"/>
              <a:t> </a:t>
            </a:r>
            <a:r>
              <a:rPr lang="pl-PL" dirty="0" err="1"/>
              <a:t>Nelis</a:t>
            </a:r>
            <a:r>
              <a:rPr lang="pl-PL" dirty="0"/>
              <a:t>, Belgia 3 John Marvin, </a:t>
            </a:r>
            <a:r>
              <a:rPr lang="pl-PL" dirty="0" smtClean="0"/>
              <a:t>USA</a:t>
            </a:r>
            <a:br>
              <a:rPr lang="pl-PL" dirty="0" smtClean="0"/>
            </a:br>
            <a:r>
              <a:rPr lang="pl-PL" dirty="0"/>
              <a:t>	</a:t>
            </a:r>
          </a:p>
          <a:p>
            <a:r>
              <a:rPr lang="pl-PL" b="1" dirty="0" smtClean="0"/>
              <a:t>1960</a:t>
            </a:r>
            <a:r>
              <a:rPr lang="pl-PL" b="1" dirty="0"/>
              <a:t>, </a:t>
            </a:r>
            <a:r>
              <a:rPr lang="pl-PL" b="1" dirty="0" err="1"/>
              <a:t>Naples</a:t>
            </a:r>
            <a:r>
              <a:rPr lang="pl-PL" b="1" dirty="0"/>
              <a:t>, </a:t>
            </a:r>
            <a:r>
              <a:rPr lang="pl-PL" b="1" dirty="0" smtClean="0"/>
              <a:t>Włochy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1 </a:t>
            </a:r>
            <a:r>
              <a:rPr lang="pl-PL" dirty="0"/>
              <a:t>Paul </a:t>
            </a:r>
            <a:r>
              <a:rPr lang="pl-PL" dirty="0" err="1"/>
              <a:t>Elvstrom</a:t>
            </a:r>
            <a:r>
              <a:rPr lang="pl-PL" dirty="0"/>
              <a:t>, Dania 2 A. </a:t>
            </a:r>
            <a:r>
              <a:rPr lang="pl-PL" dirty="0" err="1"/>
              <a:t>Chuchelov</a:t>
            </a:r>
            <a:r>
              <a:rPr lang="pl-PL" dirty="0"/>
              <a:t>, ZSRR 3 </a:t>
            </a:r>
            <a:r>
              <a:rPr lang="pl-PL" dirty="0" err="1"/>
              <a:t>Andre</a:t>
            </a:r>
            <a:r>
              <a:rPr lang="pl-PL" dirty="0"/>
              <a:t> </a:t>
            </a:r>
            <a:r>
              <a:rPr lang="pl-PL" dirty="0" err="1"/>
              <a:t>Nelis</a:t>
            </a:r>
            <a:r>
              <a:rPr lang="pl-PL" dirty="0"/>
              <a:t>, </a:t>
            </a:r>
            <a:r>
              <a:rPr lang="pl-PL" dirty="0" smtClean="0"/>
              <a:t>Belgia</a:t>
            </a:r>
            <a:br>
              <a:rPr lang="pl-PL" dirty="0" smtClean="0"/>
            </a:br>
            <a:r>
              <a:rPr lang="pl-PL" dirty="0"/>
              <a:t>	</a:t>
            </a:r>
          </a:p>
          <a:p>
            <a:r>
              <a:rPr lang="pl-PL" b="1" dirty="0" smtClean="0"/>
              <a:t>1964</a:t>
            </a:r>
            <a:r>
              <a:rPr lang="pl-PL" b="1" dirty="0"/>
              <a:t>, </a:t>
            </a:r>
            <a:r>
              <a:rPr lang="pl-PL" b="1" dirty="0" err="1"/>
              <a:t>Enoshima</a:t>
            </a:r>
            <a:r>
              <a:rPr lang="pl-PL" b="1" dirty="0"/>
              <a:t>, </a:t>
            </a:r>
            <a:r>
              <a:rPr lang="pl-PL" b="1" dirty="0" smtClean="0"/>
              <a:t>Japonia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1 </a:t>
            </a:r>
            <a:r>
              <a:rPr lang="pl-PL" dirty="0"/>
              <a:t>Willy </a:t>
            </a:r>
            <a:r>
              <a:rPr lang="pl-PL" dirty="0" err="1"/>
              <a:t>Kuhweide</a:t>
            </a:r>
            <a:r>
              <a:rPr lang="pl-PL" dirty="0"/>
              <a:t>, Niemcy 2 Peter </a:t>
            </a:r>
            <a:r>
              <a:rPr lang="pl-PL" dirty="0" err="1"/>
              <a:t>Barrett</a:t>
            </a:r>
            <a:r>
              <a:rPr lang="pl-PL" dirty="0"/>
              <a:t>, USA 3 </a:t>
            </a:r>
            <a:r>
              <a:rPr lang="pl-PL" dirty="0" err="1"/>
              <a:t>Henning</a:t>
            </a:r>
            <a:r>
              <a:rPr lang="pl-PL" dirty="0"/>
              <a:t> Wind, Dania	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4" name="Obraz 3" descr="1.jp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1" y="3023191"/>
            <a:ext cx="4079200" cy="2181123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4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41142" y="1603460"/>
            <a:ext cx="7838948" cy="4786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2600" b="1" dirty="0" smtClean="0"/>
              <a:t>Olimpiady – klasa Finn obecna od 1952 roku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r>
              <a:rPr lang="pl-PL" b="1" dirty="0" smtClean="0"/>
              <a:t>1968</a:t>
            </a:r>
            <a:r>
              <a:rPr lang="pl-PL" b="1" dirty="0"/>
              <a:t>, Acapulco, </a:t>
            </a:r>
            <a:r>
              <a:rPr lang="pl-PL" b="1" dirty="0" smtClean="0"/>
              <a:t>Meksyk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1 </a:t>
            </a:r>
            <a:r>
              <a:rPr lang="pl-PL" dirty="0"/>
              <a:t>Valentin </a:t>
            </a:r>
            <a:r>
              <a:rPr lang="pl-PL" dirty="0" err="1"/>
              <a:t>Mankin</a:t>
            </a:r>
            <a:r>
              <a:rPr lang="pl-PL" dirty="0"/>
              <a:t>, ZSRR 2 Hubert </a:t>
            </a:r>
            <a:r>
              <a:rPr lang="pl-PL" dirty="0" err="1"/>
              <a:t>Raudaschl</a:t>
            </a:r>
            <a:r>
              <a:rPr lang="pl-PL" dirty="0"/>
              <a:t>, Austria 3 Fabio Albarelli, </a:t>
            </a:r>
            <a:r>
              <a:rPr lang="pl-PL" dirty="0" smtClean="0"/>
              <a:t>Włochy</a:t>
            </a:r>
            <a:br>
              <a:rPr lang="pl-PL" dirty="0" smtClean="0"/>
            </a:br>
            <a:r>
              <a:rPr lang="pl-PL" dirty="0"/>
              <a:t>	</a:t>
            </a:r>
            <a:endParaRPr lang="pl-PL" dirty="0" smtClean="0"/>
          </a:p>
          <a:p>
            <a:r>
              <a:rPr lang="pl-PL" b="1" dirty="0" smtClean="0"/>
              <a:t>1972</a:t>
            </a:r>
            <a:r>
              <a:rPr lang="pl-PL" b="1" dirty="0"/>
              <a:t>, </a:t>
            </a:r>
            <a:r>
              <a:rPr lang="pl-PL" b="1" dirty="0" err="1"/>
              <a:t>Kiel</a:t>
            </a:r>
            <a:r>
              <a:rPr lang="pl-PL" b="1" dirty="0"/>
              <a:t>, </a:t>
            </a:r>
            <a:r>
              <a:rPr lang="pl-PL" b="1" dirty="0" smtClean="0"/>
              <a:t>RFN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1 </a:t>
            </a:r>
            <a:r>
              <a:rPr lang="pl-PL" dirty="0" err="1"/>
              <a:t>Serge</a:t>
            </a:r>
            <a:r>
              <a:rPr lang="pl-PL" dirty="0"/>
              <a:t> </a:t>
            </a:r>
            <a:r>
              <a:rPr lang="pl-PL" dirty="0" err="1"/>
              <a:t>Maury</a:t>
            </a:r>
            <a:r>
              <a:rPr lang="pl-PL" dirty="0"/>
              <a:t>, Francja 2 Elias </a:t>
            </a:r>
            <a:r>
              <a:rPr lang="pl-PL" dirty="0" err="1"/>
              <a:t>Hatzipavlis</a:t>
            </a:r>
            <a:r>
              <a:rPr lang="pl-PL" dirty="0"/>
              <a:t>, Grecja 3 Victor </a:t>
            </a:r>
            <a:r>
              <a:rPr lang="pl-PL" dirty="0" err="1"/>
              <a:t>Potapov</a:t>
            </a:r>
            <a:r>
              <a:rPr lang="pl-PL" dirty="0"/>
              <a:t>, </a:t>
            </a:r>
            <a:r>
              <a:rPr lang="pl-PL" dirty="0" smtClean="0"/>
              <a:t>ZSRR</a:t>
            </a:r>
            <a:br>
              <a:rPr lang="pl-PL" dirty="0" smtClean="0"/>
            </a:br>
            <a:r>
              <a:rPr lang="pl-PL" dirty="0"/>
              <a:t>	</a:t>
            </a:r>
          </a:p>
          <a:p>
            <a:r>
              <a:rPr lang="pl-PL" b="1" dirty="0" smtClean="0"/>
              <a:t>1976</a:t>
            </a:r>
            <a:r>
              <a:rPr lang="pl-PL" b="1" dirty="0"/>
              <a:t>, Kingston, </a:t>
            </a:r>
            <a:r>
              <a:rPr lang="pl-PL" b="1" dirty="0" smtClean="0"/>
              <a:t>Kanada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1 </a:t>
            </a:r>
            <a:r>
              <a:rPr lang="pl-PL" dirty="0" err="1"/>
              <a:t>Jochen</a:t>
            </a:r>
            <a:r>
              <a:rPr lang="pl-PL" dirty="0"/>
              <a:t> Schumann, </a:t>
            </a:r>
            <a:r>
              <a:rPr lang="pl-PL" dirty="0" smtClean="0"/>
              <a:t>NRD </a:t>
            </a:r>
            <a:r>
              <a:rPr lang="pl-PL" dirty="0"/>
              <a:t>2 Andrei </a:t>
            </a:r>
            <a:r>
              <a:rPr lang="pl-PL" dirty="0" err="1"/>
              <a:t>Balashov</a:t>
            </a:r>
            <a:r>
              <a:rPr lang="pl-PL" dirty="0"/>
              <a:t>, ZSRR 3 John Bertrand, </a:t>
            </a:r>
            <a:r>
              <a:rPr lang="pl-PL" dirty="0" smtClean="0"/>
              <a:t>Australia</a:t>
            </a:r>
            <a:br>
              <a:rPr lang="pl-PL" dirty="0" smtClean="0"/>
            </a:br>
            <a:r>
              <a:rPr lang="pl-PL" dirty="0"/>
              <a:t>	</a:t>
            </a:r>
          </a:p>
          <a:p>
            <a:r>
              <a:rPr lang="pl-PL" b="1" dirty="0" smtClean="0"/>
              <a:t>1980</a:t>
            </a:r>
            <a:r>
              <a:rPr lang="pl-PL" b="1" dirty="0"/>
              <a:t>, Tallinn, </a:t>
            </a:r>
            <a:r>
              <a:rPr lang="pl-PL" b="1" dirty="0" smtClean="0"/>
              <a:t>ZSRR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1 </a:t>
            </a:r>
            <a:r>
              <a:rPr lang="pl-PL" dirty="0"/>
              <a:t>Esko </a:t>
            </a:r>
            <a:r>
              <a:rPr lang="pl-PL" dirty="0" err="1"/>
              <a:t>Rechardt</a:t>
            </a:r>
            <a:r>
              <a:rPr lang="pl-PL" dirty="0"/>
              <a:t>, Finlandia 2 Wolfgang </a:t>
            </a:r>
            <a:r>
              <a:rPr lang="pl-PL" dirty="0" err="1"/>
              <a:t>Mayrhofer</a:t>
            </a:r>
            <a:r>
              <a:rPr lang="pl-PL" dirty="0"/>
              <a:t>, Austria 3 Andrei </a:t>
            </a:r>
            <a:r>
              <a:rPr lang="pl-PL" dirty="0" err="1"/>
              <a:t>Balashov</a:t>
            </a:r>
            <a:r>
              <a:rPr lang="pl-PL" dirty="0"/>
              <a:t>, ZSRR	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30743"/>
            <a:ext cx="6727142" cy="1072717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73E87"/>
                </a:solidFill>
              </a:rPr>
              <a:t>Targi Wiatr i Woda Spotkanie PSRKF </a:t>
            </a:r>
            <a:r>
              <a:rPr lang="pl-PL" sz="2800" b="1" dirty="0" smtClean="0">
                <a:solidFill>
                  <a:srgbClr val="073E87"/>
                </a:solidFill>
              </a:rPr>
              <a:t/>
            </a:r>
            <a:br>
              <a:rPr lang="pl-PL" sz="2800" b="1" dirty="0" smtClean="0">
                <a:solidFill>
                  <a:srgbClr val="073E87"/>
                </a:solidFill>
              </a:rPr>
            </a:br>
            <a:r>
              <a:rPr lang="pl-PL" sz="2700" b="1" dirty="0" smtClean="0">
                <a:solidFill>
                  <a:srgbClr val="073E87"/>
                </a:solidFill>
              </a:rPr>
              <a:t>Klasa Finn – historia / Piotr Pajor</a:t>
            </a:r>
            <a:endParaRPr lang="pl-PL" dirty="0"/>
          </a:p>
        </p:txBody>
      </p:sp>
      <p:pic>
        <p:nvPicPr>
          <p:cNvPr id="5" name="Obraz 4" descr="logoPSRK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6" y="484192"/>
            <a:ext cx="1429175" cy="2025085"/>
          </a:xfrm>
          <a:prstGeom prst="rect">
            <a:avLst/>
          </a:prstGeom>
        </p:spPr>
      </p:pic>
      <p:pic>
        <p:nvPicPr>
          <p:cNvPr id="6" name="Obraz 5" descr="1.jp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1" y="3036421"/>
            <a:ext cx="4079200" cy="2181123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63454" y="6446229"/>
            <a:ext cx="287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p</a:t>
            </a:r>
            <a:r>
              <a:rPr lang="pl-PL" sz="1200" dirty="0" smtClean="0">
                <a:solidFill>
                  <a:schemeClr val="tx2"/>
                </a:solidFill>
              </a:rPr>
              <a:t>rzygotował: Piotr Pajor Sekretarz PSRKF</a:t>
            </a:r>
            <a:endParaRPr lang="pl-P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8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Kształt fali.thmx</Template>
  <TotalTime>1532</TotalTime>
  <Words>2072</Words>
  <Application>Microsoft Macintosh PowerPoint</Application>
  <PresentationFormat>Pokaz na ekranie (4:3)</PresentationFormat>
  <Paragraphs>425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Kształt fali</vt:lpstr>
      <vt:lpstr>Targi Wiatr i Woda</vt:lpstr>
      <vt:lpstr>Targi Wiatr i Woda Spotkanie PSRKF  Klasa Finn – wprowadzenie / Jan Okulicz</vt:lpstr>
      <vt:lpstr>Targi Wiatr i Woda Spotkanie PSRKF  Klasa Finn – wprowadzenie / Piotr Pajor</vt:lpstr>
      <vt:lpstr>Targi Wiatr i Woda Spotkanie PSRKF  Klasa Finn – historia  / Piotr Pajor</vt:lpstr>
      <vt:lpstr>Targi Wiatr i Woda Spotkanie PSRKF  Klasa Finn – historia / Piotr Pajor</vt:lpstr>
      <vt:lpstr>Targi Wiatr i Woda Spotkanie PSRKF  Klasa Finn – historia / Piotr Pajor</vt:lpstr>
      <vt:lpstr>Targi Wiatr i Woda Spotkanie PSRKF  Klasa Finn – historia / Piotr Pajor</vt:lpstr>
      <vt:lpstr>Targi Wiatr i Woda Spotkanie PSRKF  Klasa Finn – historia / Piotr Pajor</vt:lpstr>
      <vt:lpstr>Targi Wiatr i Woda Spotkanie PSRKF  Klasa Finn – historia / Piotr Pajor</vt:lpstr>
      <vt:lpstr>Targi Wiatr i Woda Spotkanie PSRKF  Klasa Finn – historia / Piotr Pajor</vt:lpstr>
      <vt:lpstr>Targi Wiatr i Woda Spotkanie PSRKF  Klasa Finn – historia / Piotr Pajor</vt:lpstr>
      <vt:lpstr>Targi Wiatr i Woda Spotkanie PSRKF  Klasa Finn – historia / Piotr Pajor</vt:lpstr>
      <vt:lpstr>Targi Wiatr i Woda Spotkanie PSRKF  Klasa Finn – historia / Piotr Pajor</vt:lpstr>
      <vt:lpstr>Targi Wiatr i Woda Spotkanie PSRKF  Klasa Finn – historia / Piotr Pajor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historia</vt:lpstr>
      <vt:lpstr>Targi Wiatr i Woda Spotkanie PSRKF  Klasa Finn – wybitni polscy zawodnicy</vt:lpstr>
      <vt:lpstr>Targi Wiatr i Woda Spotkanie PSRKF  Klasa Finn – wybitni polscy zawodnicy</vt:lpstr>
      <vt:lpstr>Targi Wiatr i Woda Spotkanie PSRKF  Klasa Finn – historia / Piotr Pajor</vt:lpstr>
      <vt:lpstr>Targi Wiatr i Woda Spotkanie PSRKF  Klasa Finn dzisiaj / Rafał Szukiel</vt:lpstr>
      <vt:lpstr>Targi Wiatr i Woda Spotkanie PSRKF  Ruch Mastersów / Bogusław Nowakowski</vt:lpstr>
      <vt:lpstr>Targi Wiatr i Woda Spotkanie PSRKF  Organizacja PRSKF / Jan Okulicz, Piotr Pajor</vt:lpstr>
      <vt:lpstr>Targi Wiatr i Woda Spotkanie PSRKF  Organizacja PRSKF / Jan Okulicz, Piotr Pajor</vt:lpstr>
      <vt:lpstr>Targi Wiatr i Woda Spotkanie PSRKF  Organizacja PRSKF / Jan Okulicz, Piotr Pajor</vt:lpstr>
      <vt:lpstr>Targi Wiatr i Woda Spotkanie PSRKF  Organizacja PRSKF / Jan Okulicz, Piotr Pajor</vt:lpstr>
      <vt:lpstr>Targi Wiatr i Woda Spotkanie PSRKF  Organizacja PRSKF / Jan Okulicz, Piotr Pajor</vt:lpstr>
      <vt:lpstr>Targi Wiatr i Woda Spotkanie PSRKF  Kalendarz regat 2013</vt:lpstr>
      <vt:lpstr>Targi Wiatr i Woda Spotkanie PSRKF  Fantastic Games – najnowsza książka IFA</vt:lpstr>
      <vt:lpstr>Targi Wiatr i Woda Spotkanie PSRKF  Polecamy: „Klasa Finn Ważna Karta w Historii Polskiego Żeglarstwa Regatowego”</vt:lpstr>
      <vt:lpstr>Targi Wiatr i Woda Spotkanie PSRKF  Zakończenie spotkania</vt:lpstr>
      <vt:lpstr>Targi Wiatr i Woda Spotkanie PSRKF  d o    z o b a c z e n i a    n a    w o d z i e…</vt:lpstr>
    </vt:vector>
  </TitlesOfParts>
  <Company>Firemax Sp. z o.o.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Targi Wiatr i Woda</dc:title>
  <dc:creator>Piotr Pajor</dc:creator>
  <cp:lastModifiedBy>Piotr Pajor</cp:lastModifiedBy>
  <cp:revision>46</cp:revision>
  <dcterms:created xsi:type="dcterms:W3CDTF">2013-03-01T05:55:45Z</dcterms:created>
  <dcterms:modified xsi:type="dcterms:W3CDTF">2013-03-04T12:00:57Z</dcterms:modified>
</cp:coreProperties>
</file>